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6" Type="http://schemas.openxmlformats.org/officeDocument/2006/relationships/image" Target="../media/image20.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6" Type="http://schemas.openxmlformats.org/officeDocument/2006/relationships/image" Target="../media/image41.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ata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6" Type="http://schemas.openxmlformats.org/officeDocument/2006/relationships/image" Target="../media/image41.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ata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ata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6" Type="http://schemas.openxmlformats.org/officeDocument/2006/relationships/image" Target="../media/image41.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6" Type="http://schemas.openxmlformats.org/officeDocument/2006/relationships/image" Target="../media/image20.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6" Type="http://schemas.openxmlformats.org/officeDocument/2006/relationships/image" Target="../media/image41.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6" Type="http://schemas.openxmlformats.org/officeDocument/2006/relationships/image" Target="../media/image41.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6" Type="http://schemas.openxmlformats.org/officeDocument/2006/relationships/image" Target="../media/image41.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9BE37E-223D-4C65-9848-808BB78CC22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E132D96-1E79-40E7-88B4-CD8782A23800}">
      <dgm:prSet/>
      <dgm:spPr/>
      <dgm:t>
        <a:bodyPr/>
        <a:lstStyle/>
        <a:p>
          <a:r>
            <a:rPr lang="en-US"/>
            <a:t>Reach Your Target Audience</a:t>
          </a:r>
        </a:p>
      </dgm:t>
    </dgm:pt>
    <dgm:pt modelId="{3DEC703B-A000-4AA4-BE5D-134C4DEE7D7A}" type="parTrans" cxnId="{62DC7F1B-3149-458E-A902-F994743180B6}">
      <dgm:prSet/>
      <dgm:spPr/>
      <dgm:t>
        <a:bodyPr/>
        <a:lstStyle/>
        <a:p>
          <a:endParaRPr lang="en-US"/>
        </a:p>
      </dgm:t>
    </dgm:pt>
    <dgm:pt modelId="{88C46F59-A40A-4B32-842F-76C40BFADA86}" type="sibTrans" cxnId="{62DC7F1B-3149-458E-A902-F994743180B6}">
      <dgm:prSet/>
      <dgm:spPr/>
      <dgm:t>
        <a:bodyPr/>
        <a:lstStyle/>
        <a:p>
          <a:endParaRPr lang="en-US"/>
        </a:p>
      </dgm:t>
    </dgm:pt>
    <dgm:pt modelId="{86A97699-F89C-4684-9655-9703BEBC31EB}">
      <dgm:prSet/>
      <dgm:spPr/>
      <dgm:t>
        <a:bodyPr/>
        <a:lstStyle/>
        <a:p>
          <a:r>
            <a:rPr lang="en-US"/>
            <a:t>Connect with Right People </a:t>
          </a:r>
        </a:p>
      </dgm:t>
    </dgm:pt>
    <dgm:pt modelId="{2E3420A5-E98C-49A6-BE3C-1D3FFA0B3394}" type="parTrans" cxnId="{AA8B5DF1-AFCE-42D6-A596-23AE95283550}">
      <dgm:prSet/>
      <dgm:spPr/>
      <dgm:t>
        <a:bodyPr/>
        <a:lstStyle/>
        <a:p>
          <a:endParaRPr lang="en-US"/>
        </a:p>
      </dgm:t>
    </dgm:pt>
    <dgm:pt modelId="{067D4E67-E29C-4287-BB4C-24DEC78CE59D}" type="sibTrans" cxnId="{AA8B5DF1-AFCE-42D6-A596-23AE95283550}">
      <dgm:prSet/>
      <dgm:spPr/>
      <dgm:t>
        <a:bodyPr/>
        <a:lstStyle/>
        <a:p>
          <a:endParaRPr lang="en-US"/>
        </a:p>
      </dgm:t>
    </dgm:pt>
    <dgm:pt modelId="{F89AB223-550B-4264-B536-BC895FA2BFEB}">
      <dgm:prSet/>
      <dgm:spPr/>
      <dgm:t>
        <a:bodyPr/>
        <a:lstStyle/>
        <a:p>
          <a:r>
            <a:rPr lang="en-US"/>
            <a:t>Massive Brand Exposure</a:t>
          </a:r>
        </a:p>
      </dgm:t>
    </dgm:pt>
    <dgm:pt modelId="{D6251CF3-5503-4473-AC0E-0D76448CA994}" type="parTrans" cxnId="{962D485E-E650-4604-B6D8-21E30CA571E1}">
      <dgm:prSet/>
      <dgm:spPr/>
      <dgm:t>
        <a:bodyPr/>
        <a:lstStyle/>
        <a:p>
          <a:endParaRPr lang="en-US"/>
        </a:p>
      </dgm:t>
    </dgm:pt>
    <dgm:pt modelId="{B233FD0C-CD90-41C6-9B17-F3B2B2E11172}" type="sibTrans" cxnId="{962D485E-E650-4604-B6D8-21E30CA571E1}">
      <dgm:prSet/>
      <dgm:spPr/>
      <dgm:t>
        <a:bodyPr/>
        <a:lstStyle/>
        <a:p>
          <a:endParaRPr lang="en-US"/>
        </a:p>
      </dgm:t>
    </dgm:pt>
    <dgm:pt modelId="{37C81938-7F84-4CBE-BF12-F4577A150229}">
      <dgm:prSet/>
      <dgm:spPr/>
      <dgm:t>
        <a:bodyPr/>
        <a:lstStyle/>
        <a:p>
          <a:r>
            <a:rPr lang="en-US"/>
            <a:t>Unique perspectives   </a:t>
          </a:r>
        </a:p>
      </dgm:t>
    </dgm:pt>
    <dgm:pt modelId="{56B3A5D9-7026-4D15-B194-1CD5E9351201}" type="parTrans" cxnId="{A728E388-7544-4B43-814F-88F6B72CEE3A}">
      <dgm:prSet/>
      <dgm:spPr/>
      <dgm:t>
        <a:bodyPr/>
        <a:lstStyle/>
        <a:p>
          <a:endParaRPr lang="en-US"/>
        </a:p>
      </dgm:t>
    </dgm:pt>
    <dgm:pt modelId="{35002716-C641-433E-A835-2E64253B85AC}" type="sibTrans" cxnId="{A728E388-7544-4B43-814F-88F6B72CEE3A}">
      <dgm:prSet/>
      <dgm:spPr/>
      <dgm:t>
        <a:bodyPr/>
        <a:lstStyle/>
        <a:p>
          <a:endParaRPr lang="en-US"/>
        </a:p>
      </dgm:t>
    </dgm:pt>
    <dgm:pt modelId="{B397A1D7-48ED-49C6-8FFE-B40062EF5597}">
      <dgm:prSet/>
      <dgm:spPr/>
      <dgm:t>
        <a:bodyPr/>
        <a:lstStyle/>
        <a:p>
          <a:r>
            <a:rPr lang="en-US"/>
            <a:t>Multiple Language skills</a:t>
          </a:r>
        </a:p>
      </dgm:t>
    </dgm:pt>
    <dgm:pt modelId="{452AEA4B-A6C1-4DC1-BB02-5C545EA7A3D7}" type="parTrans" cxnId="{8022C6BD-22E9-4AFA-8922-4C2E1F73E4B1}">
      <dgm:prSet/>
      <dgm:spPr/>
      <dgm:t>
        <a:bodyPr/>
        <a:lstStyle/>
        <a:p>
          <a:endParaRPr lang="en-US"/>
        </a:p>
      </dgm:t>
    </dgm:pt>
    <dgm:pt modelId="{02867366-9117-432A-BD1D-81447BA79E11}" type="sibTrans" cxnId="{8022C6BD-22E9-4AFA-8922-4C2E1F73E4B1}">
      <dgm:prSet/>
      <dgm:spPr/>
      <dgm:t>
        <a:bodyPr/>
        <a:lstStyle/>
        <a:p>
          <a:endParaRPr lang="en-US"/>
        </a:p>
      </dgm:t>
    </dgm:pt>
    <dgm:pt modelId="{0F5212B3-946F-487B-A7AF-D65EB662E8D8}">
      <dgm:prSet/>
      <dgm:spPr/>
      <dgm:t>
        <a:bodyPr/>
        <a:lstStyle/>
        <a:p>
          <a:r>
            <a:rPr lang="en-US"/>
            <a:t>Adaptability</a:t>
          </a:r>
        </a:p>
      </dgm:t>
    </dgm:pt>
    <dgm:pt modelId="{94EB75C6-83D7-4BC4-8933-AD40B122FFD9}" type="parTrans" cxnId="{9C840724-D5D1-4BD2-9047-C163DBA7993E}">
      <dgm:prSet/>
      <dgm:spPr/>
      <dgm:t>
        <a:bodyPr/>
        <a:lstStyle/>
        <a:p>
          <a:endParaRPr lang="en-US"/>
        </a:p>
      </dgm:t>
    </dgm:pt>
    <dgm:pt modelId="{387765F6-A58B-4D2D-AABC-C64D7C3D62F1}" type="sibTrans" cxnId="{9C840724-D5D1-4BD2-9047-C163DBA7993E}">
      <dgm:prSet/>
      <dgm:spPr/>
      <dgm:t>
        <a:bodyPr/>
        <a:lstStyle/>
        <a:p>
          <a:endParaRPr lang="en-US"/>
        </a:p>
      </dgm:t>
    </dgm:pt>
    <dgm:pt modelId="{6972D849-EE63-453B-8184-B9F1E4685DB2}">
      <dgm:prSet/>
      <dgm:spPr/>
      <dgm:t>
        <a:bodyPr/>
        <a:lstStyle/>
        <a:p>
          <a:r>
            <a:rPr lang="en-US" b="0" dirty="0"/>
            <a:t>Company Loyalty and Strong Work Ethic </a:t>
          </a:r>
        </a:p>
      </dgm:t>
    </dgm:pt>
    <dgm:pt modelId="{C661868C-ACAB-46E6-9054-F50341A5CDA8}" type="parTrans" cxnId="{B0F3107D-4004-4CA9-9945-A65C8C68091B}">
      <dgm:prSet/>
      <dgm:spPr/>
      <dgm:t>
        <a:bodyPr/>
        <a:lstStyle/>
        <a:p>
          <a:endParaRPr lang="en-US"/>
        </a:p>
      </dgm:t>
    </dgm:pt>
    <dgm:pt modelId="{6845EF69-FCEE-4A2B-BF86-83883206050A}" type="sibTrans" cxnId="{B0F3107D-4004-4CA9-9945-A65C8C68091B}">
      <dgm:prSet/>
      <dgm:spPr/>
      <dgm:t>
        <a:bodyPr/>
        <a:lstStyle/>
        <a:p>
          <a:endParaRPr lang="en-US"/>
        </a:p>
      </dgm:t>
    </dgm:pt>
    <dgm:pt modelId="{3B77B774-2107-4BF2-B789-04BA1347A437}">
      <dgm:prSet/>
      <dgm:spPr/>
      <dgm:t>
        <a:bodyPr/>
        <a:lstStyle/>
        <a:p>
          <a:r>
            <a:rPr lang="en-US"/>
            <a:t>Diversity </a:t>
          </a:r>
        </a:p>
      </dgm:t>
    </dgm:pt>
    <dgm:pt modelId="{4B7D6313-741D-4E70-AA16-2C820A5AEC39}" type="parTrans" cxnId="{2ADA651E-B8F1-42DD-8C15-09A32A0440C4}">
      <dgm:prSet/>
      <dgm:spPr/>
      <dgm:t>
        <a:bodyPr/>
        <a:lstStyle/>
        <a:p>
          <a:endParaRPr lang="en-US"/>
        </a:p>
      </dgm:t>
    </dgm:pt>
    <dgm:pt modelId="{0D4757D7-EEEE-4883-AB1F-2EC0D6AA2A3D}" type="sibTrans" cxnId="{2ADA651E-B8F1-42DD-8C15-09A32A0440C4}">
      <dgm:prSet/>
      <dgm:spPr/>
      <dgm:t>
        <a:bodyPr/>
        <a:lstStyle/>
        <a:p>
          <a:endParaRPr lang="en-US"/>
        </a:p>
      </dgm:t>
    </dgm:pt>
    <dgm:pt modelId="{9954E73A-7D56-40BC-ADBD-80E6740F6313}" type="pres">
      <dgm:prSet presAssocID="{6B9BE37E-223D-4C65-9848-808BB78CC228}" presName="root" presStyleCnt="0">
        <dgm:presLayoutVars>
          <dgm:dir/>
          <dgm:resizeHandles val="exact"/>
        </dgm:presLayoutVars>
      </dgm:prSet>
      <dgm:spPr/>
    </dgm:pt>
    <dgm:pt modelId="{B3212E7F-BF98-45C9-93DC-1C542F5C17DA}" type="pres">
      <dgm:prSet presAssocID="{CE132D96-1E79-40E7-88B4-CD8782A23800}" presName="compNode" presStyleCnt="0"/>
      <dgm:spPr/>
    </dgm:pt>
    <dgm:pt modelId="{B915FF5C-EDC9-45B1-B53F-529EB0A9ED76}" type="pres">
      <dgm:prSet presAssocID="{CE132D96-1E79-40E7-88B4-CD8782A23800}"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706E8DDA-01EC-44EF-9C5D-47AB0C1B8330}" type="pres">
      <dgm:prSet presAssocID="{CE132D96-1E79-40E7-88B4-CD8782A23800}" presName="spaceRect" presStyleCnt="0"/>
      <dgm:spPr/>
    </dgm:pt>
    <dgm:pt modelId="{4B075E1B-57F6-4A78-A26B-4494774B354A}" type="pres">
      <dgm:prSet presAssocID="{CE132D96-1E79-40E7-88B4-CD8782A23800}" presName="textRect" presStyleLbl="revTx" presStyleIdx="0" presStyleCnt="8">
        <dgm:presLayoutVars>
          <dgm:chMax val="1"/>
          <dgm:chPref val="1"/>
        </dgm:presLayoutVars>
      </dgm:prSet>
      <dgm:spPr/>
    </dgm:pt>
    <dgm:pt modelId="{312F5C7A-9D52-41E1-8B71-68AF88EF561A}" type="pres">
      <dgm:prSet presAssocID="{88C46F59-A40A-4B32-842F-76C40BFADA86}" presName="sibTrans" presStyleCnt="0"/>
      <dgm:spPr/>
    </dgm:pt>
    <dgm:pt modelId="{5B5CD100-3DAA-49AE-8163-4A6831F3F5F0}" type="pres">
      <dgm:prSet presAssocID="{86A97699-F89C-4684-9655-9703BEBC31EB}" presName="compNode" presStyleCnt="0"/>
      <dgm:spPr/>
    </dgm:pt>
    <dgm:pt modelId="{FF09F1D1-4020-44EB-9104-C3BF3C0AFF50}" type="pres">
      <dgm:prSet presAssocID="{86A97699-F89C-4684-9655-9703BEBC31EB}"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cial Network"/>
        </a:ext>
      </dgm:extLst>
    </dgm:pt>
    <dgm:pt modelId="{C1B1575D-737B-49DB-9BCA-1A62A35AEE6F}" type="pres">
      <dgm:prSet presAssocID="{86A97699-F89C-4684-9655-9703BEBC31EB}" presName="spaceRect" presStyleCnt="0"/>
      <dgm:spPr/>
    </dgm:pt>
    <dgm:pt modelId="{846A0617-4ABE-4398-B8CD-E6847EEF426D}" type="pres">
      <dgm:prSet presAssocID="{86A97699-F89C-4684-9655-9703BEBC31EB}" presName="textRect" presStyleLbl="revTx" presStyleIdx="1" presStyleCnt="8">
        <dgm:presLayoutVars>
          <dgm:chMax val="1"/>
          <dgm:chPref val="1"/>
        </dgm:presLayoutVars>
      </dgm:prSet>
      <dgm:spPr/>
    </dgm:pt>
    <dgm:pt modelId="{F744D049-7F69-426D-B5B2-6B43481620AA}" type="pres">
      <dgm:prSet presAssocID="{067D4E67-E29C-4287-BB4C-24DEC78CE59D}" presName="sibTrans" presStyleCnt="0"/>
      <dgm:spPr/>
    </dgm:pt>
    <dgm:pt modelId="{F3500D96-5044-43A7-8B7D-7A4F39E20363}" type="pres">
      <dgm:prSet presAssocID="{F89AB223-550B-4264-B536-BC895FA2BFEB}" presName="compNode" presStyleCnt="0"/>
      <dgm:spPr/>
    </dgm:pt>
    <dgm:pt modelId="{072D56E3-1E59-4963-B3F4-222295EC94C0}" type="pres">
      <dgm:prSet presAssocID="{F89AB223-550B-4264-B536-BC895FA2BFEB}"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perture"/>
        </a:ext>
      </dgm:extLst>
    </dgm:pt>
    <dgm:pt modelId="{2899EE77-3DB7-47A6-A8D8-5118DF07BACC}" type="pres">
      <dgm:prSet presAssocID="{F89AB223-550B-4264-B536-BC895FA2BFEB}" presName="spaceRect" presStyleCnt="0"/>
      <dgm:spPr/>
    </dgm:pt>
    <dgm:pt modelId="{63D5D05B-7EC2-4DF7-8E9C-DCAD15E82BF2}" type="pres">
      <dgm:prSet presAssocID="{F89AB223-550B-4264-B536-BC895FA2BFEB}" presName="textRect" presStyleLbl="revTx" presStyleIdx="2" presStyleCnt="8">
        <dgm:presLayoutVars>
          <dgm:chMax val="1"/>
          <dgm:chPref val="1"/>
        </dgm:presLayoutVars>
      </dgm:prSet>
      <dgm:spPr/>
    </dgm:pt>
    <dgm:pt modelId="{D7EB3CE8-CE6C-4392-B2EB-BCC9795776C3}" type="pres">
      <dgm:prSet presAssocID="{B233FD0C-CD90-41C6-9B17-F3B2B2E11172}" presName="sibTrans" presStyleCnt="0"/>
      <dgm:spPr/>
    </dgm:pt>
    <dgm:pt modelId="{DF9BA1DF-DA0F-420D-87F8-11BD0B0E4071}" type="pres">
      <dgm:prSet presAssocID="{37C81938-7F84-4CBE-BF12-F4577A150229}" presName="compNode" presStyleCnt="0"/>
      <dgm:spPr/>
    </dgm:pt>
    <dgm:pt modelId="{59FCFA8F-B146-417D-8227-6DD47C5CA015}" type="pres">
      <dgm:prSet presAssocID="{37C81938-7F84-4CBE-BF12-F4577A150229}"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ye"/>
        </a:ext>
      </dgm:extLst>
    </dgm:pt>
    <dgm:pt modelId="{9F761842-D44C-4B0A-B7E7-028E14C2542F}" type="pres">
      <dgm:prSet presAssocID="{37C81938-7F84-4CBE-BF12-F4577A150229}" presName="spaceRect" presStyleCnt="0"/>
      <dgm:spPr/>
    </dgm:pt>
    <dgm:pt modelId="{F03A5D20-50A3-434F-A77B-0093B026441C}" type="pres">
      <dgm:prSet presAssocID="{37C81938-7F84-4CBE-BF12-F4577A150229}" presName="textRect" presStyleLbl="revTx" presStyleIdx="3" presStyleCnt="8">
        <dgm:presLayoutVars>
          <dgm:chMax val="1"/>
          <dgm:chPref val="1"/>
        </dgm:presLayoutVars>
      </dgm:prSet>
      <dgm:spPr/>
    </dgm:pt>
    <dgm:pt modelId="{F7692BED-CCCC-4829-B60E-6CECD28225F8}" type="pres">
      <dgm:prSet presAssocID="{35002716-C641-433E-A835-2E64253B85AC}" presName="sibTrans" presStyleCnt="0"/>
      <dgm:spPr/>
    </dgm:pt>
    <dgm:pt modelId="{18A69C52-793D-47EB-A02F-8AF326323A19}" type="pres">
      <dgm:prSet presAssocID="{B397A1D7-48ED-49C6-8FFE-B40062EF5597}" presName="compNode" presStyleCnt="0"/>
      <dgm:spPr/>
    </dgm:pt>
    <dgm:pt modelId="{215CDCA9-3BF4-4A2B-923E-93F871B580C9}" type="pres">
      <dgm:prSet presAssocID="{B397A1D7-48ED-49C6-8FFE-B40062EF5597}"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F8313AA5-EE7E-49EE-ADEA-18B7750F0ADE}" type="pres">
      <dgm:prSet presAssocID="{B397A1D7-48ED-49C6-8FFE-B40062EF5597}" presName="spaceRect" presStyleCnt="0"/>
      <dgm:spPr/>
    </dgm:pt>
    <dgm:pt modelId="{27341705-F1F3-47A7-B933-C38075CE44AA}" type="pres">
      <dgm:prSet presAssocID="{B397A1D7-48ED-49C6-8FFE-B40062EF5597}" presName="textRect" presStyleLbl="revTx" presStyleIdx="4" presStyleCnt="8">
        <dgm:presLayoutVars>
          <dgm:chMax val="1"/>
          <dgm:chPref val="1"/>
        </dgm:presLayoutVars>
      </dgm:prSet>
      <dgm:spPr/>
    </dgm:pt>
    <dgm:pt modelId="{176E9E03-D516-486C-8ED5-6504BD8EA517}" type="pres">
      <dgm:prSet presAssocID="{02867366-9117-432A-BD1D-81447BA79E11}" presName="sibTrans" presStyleCnt="0"/>
      <dgm:spPr/>
    </dgm:pt>
    <dgm:pt modelId="{52D146A9-4C43-4C22-AFC4-31241A7C2F1B}" type="pres">
      <dgm:prSet presAssocID="{0F5212B3-946F-487B-A7AF-D65EB662E8D8}" presName="compNode" presStyleCnt="0"/>
      <dgm:spPr/>
    </dgm:pt>
    <dgm:pt modelId="{06777CCF-7468-44C6-976C-4593C15488C6}" type="pres">
      <dgm:prSet presAssocID="{0F5212B3-946F-487B-A7AF-D65EB662E8D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FD98F85A-AEB8-40A3-973D-45B49AC58FDB}" type="pres">
      <dgm:prSet presAssocID="{0F5212B3-946F-487B-A7AF-D65EB662E8D8}" presName="spaceRect" presStyleCnt="0"/>
      <dgm:spPr/>
    </dgm:pt>
    <dgm:pt modelId="{EBFFA559-9D6C-431A-BEC2-60FEDA99133C}" type="pres">
      <dgm:prSet presAssocID="{0F5212B3-946F-487B-A7AF-D65EB662E8D8}" presName="textRect" presStyleLbl="revTx" presStyleIdx="5" presStyleCnt="8">
        <dgm:presLayoutVars>
          <dgm:chMax val="1"/>
          <dgm:chPref val="1"/>
        </dgm:presLayoutVars>
      </dgm:prSet>
      <dgm:spPr/>
    </dgm:pt>
    <dgm:pt modelId="{D16026FE-2347-456F-855B-97B7369E53D8}" type="pres">
      <dgm:prSet presAssocID="{387765F6-A58B-4D2D-AABC-C64D7C3D62F1}" presName="sibTrans" presStyleCnt="0"/>
      <dgm:spPr/>
    </dgm:pt>
    <dgm:pt modelId="{3F904325-2D6F-49F3-95A8-CB34A261C4AA}" type="pres">
      <dgm:prSet presAssocID="{6972D849-EE63-453B-8184-B9F1E4685DB2}" presName="compNode" presStyleCnt="0"/>
      <dgm:spPr/>
    </dgm:pt>
    <dgm:pt modelId="{1739E7C9-A0E1-41EE-BE29-AAC8CE6130E9}" type="pres">
      <dgm:prSet presAssocID="{6972D849-EE63-453B-8184-B9F1E4685DB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andshake"/>
        </a:ext>
      </dgm:extLst>
    </dgm:pt>
    <dgm:pt modelId="{710A939A-D2E5-4AA1-A0A0-2647FA559BA2}" type="pres">
      <dgm:prSet presAssocID="{6972D849-EE63-453B-8184-B9F1E4685DB2}" presName="spaceRect" presStyleCnt="0"/>
      <dgm:spPr/>
    </dgm:pt>
    <dgm:pt modelId="{70A1FB5A-60C4-4BB5-BFC3-49817B84E2C1}" type="pres">
      <dgm:prSet presAssocID="{6972D849-EE63-453B-8184-B9F1E4685DB2}" presName="textRect" presStyleLbl="revTx" presStyleIdx="6" presStyleCnt="8">
        <dgm:presLayoutVars>
          <dgm:chMax val="1"/>
          <dgm:chPref val="1"/>
        </dgm:presLayoutVars>
      </dgm:prSet>
      <dgm:spPr/>
    </dgm:pt>
    <dgm:pt modelId="{7CEF3D8F-0960-4E89-9411-1DDE84FCDFD8}" type="pres">
      <dgm:prSet presAssocID="{6845EF69-FCEE-4A2B-BF86-83883206050A}" presName="sibTrans" presStyleCnt="0"/>
      <dgm:spPr/>
    </dgm:pt>
    <dgm:pt modelId="{B70E19CF-0FD8-4EBB-A135-8CF05FF924DA}" type="pres">
      <dgm:prSet presAssocID="{3B77B774-2107-4BF2-B789-04BA1347A437}" presName="compNode" presStyleCnt="0"/>
      <dgm:spPr/>
    </dgm:pt>
    <dgm:pt modelId="{0F667A86-674D-47A9-B8CB-0C41BF51DDB4}" type="pres">
      <dgm:prSet presAssocID="{3B77B774-2107-4BF2-B789-04BA1347A43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Team"/>
        </a:ext>
      </dgm:extLst>
    </dgm:pt>
    <dgm:pt modelId="{CDB77840-255B-4E7F-AA75-ACBFAA7DDFD2}" type="pres">
      <dgm:prSet presAssocID="{3B77B774-2107-4BF2-B789-04BA1347A437}" presName="spaceRect" presStyleCnt="0"/>
      <dgm:spPr/>
    </dgm:pt>
    <dgm:pt modelId="{5DC8FED2-5C32-4B75-8BF4-B9F6C34D43F1}" type="pres">
      <dgm:prSet presAssocID="{3B77B774-2107-4BF2-B789-04BA1347A437}" presName="textRect" presStyleLbl="revTx" presStyleIdx="7" presStyleCnt="8">
        <dgm:presLayoutVars>
          <dgm:chMax val="1"/>
          <dgm:chPref val="1"/>
        </dgm:presLayoutVars>
      </dgm:prSet>
      <dgm:spPr/>
    </dgm:pt>
  </dgm:ptLst>
  <dgm:cxnLst>
    <dgm:cxn modelId="{62DC7F1B-3149-458E-A902-F994743180B6}" srcId="{6B9BE37E-223D-4C65-9848-808BB78CC228}" destId="{CE132D96-1E79-40E7-88B4-CD8782A23800}" srcOrd="0" destOrd="0" parTransId="{3DEC703B-A000-4AA4-BE5D-134C4DEE7D7A}" sibTransId="{88C46F59-A40A-4B32-842F-76C40BFADA86}"/>
    <dgm:cxn modelId="{2ADA651E-B8F1-42DD-8C15-09A32A0440C4}" srcId="{6B9BE37E-223D-4C65-9848-808BB78CC228}" destId="{3B77B774-2107-4BF2-B789-04BA1347A437}" srcOrd="7" destOrd="0" parTransId="{4B7D6313-741D-4E70-AA16-2C820A5AEC39}" sibTransId="{0D4757D7-EEEE-4883-AB1F-2EC0D6AA2A3D}"/>
    <dgm:cxn modelId="{9C840724-D5D1-4BD2-9047-C163DBA7993E}" srcId="{6B9BE37E-223D-4C65-9848-808BB78CC228}" destId="{0F5212B3-946F-487B-A7AF-D65EB662E8D8}" srcOrd="5" destOrd="0" parTransId="{94EB75C6-83D7-4BC4-8933-AD40B122FFD9}" sibTransId="{387765F6-A58B-4D2D-AABC-C64D7C3D62F1}"/>
    <dgm:cxn modelId="{2C72123B-D6D2-4B5C-AEB8-B5B83F600A94}" type="presOf" srcId="{86A97699-F89C-4684-9655-9703BEBC31EB}" destId="{846A0617-4ABE-4398-B8CD-E6847EEF426D}" srcOrd="0" destOrd="0" presId="urn:microsoft.com/office/officeart/2018/2/layout/IconLabelList"/>
    <dgm:cxn modelId="{4DE68340-4562-4F6C-916B-B068DF2B856D}" type="presOf" srcId="{37C81938-7F84-4CBE-BF12-F4577A150229}" destId="{F03A5D20-50A3-434F-A77B-0093B026441C}" srcOrd="0" destOrd="0" presId="urn:microsoft.com/office/officeart/2018/2/layout/IconLabelList"/>
    <dgm:cxn modelId="{962D485E-E650-4604-B6D8-21E30CA571E1}" srcId="{6B9BE37E-223D-4C65-9848-808BB78CC228}" destId="{F89AB223-550B-4264-B536-BC895FA2BFEB}" srcOrd="2" destOrd="0" parTransId="{D6251CF3-5503-4473-AC0E-0D76448CA994}" sibTransId="{B233FD0C-CD90-41C6-9B17-F3B2B2E11172}"/>
    <dgm:cxn modelId="{84853B4C-13A3-4556-84A0-2164D103A3D1}" type="presOf" srcId="{6B9BE37E-223D-4C65-9848-808BB78CC228}" destId="{9954E73A-7D56-40BC-ADBD-80E6740F6313}" srcOrd="0" destOrd="0" presId="urn:microsoft.com/office/officeart/2018/2/layout/IconLabelList"/>
    <dgm:cxn modelId="{C18D8B50-7DC9-4C84-BADC-9C21BF1157B0}" type="presOf" srcId="{CE132D96-1E79-40E7-88B4-CD8782A23800}" destId="{4B075E1B-57F6-4A78-A26B-4494774B354A}" srcOrd="0" destOrd="0" presId="urn:microsoft.com/office/officeart/2018/2/layout/IconLabelList"/>
    <dgm:cxn modelId="{B0F3107D-4004-4CA9-9945-A65C8C68091B}" srcId="{6B9BE37E-223D-4C65-9848-808BB78CC228}" destId="{6972D849-EE63-453B-8184-B9F1E4685DB2}" srcOrd="6" destOrd="0" parTransId="{C661868C-ACAB-46E6-9054-F50341A5CDA8}" sibTransId="{6845EF69-FCEE-4A2B-BF86-83883206050A}"/>
    <dgm:cxn modelId="{36872883-C0A4-4C4C-9557-A5E49D4782CA}" type="presOf" srcId="{3B77B774-2107-4BF2-B789-04BA1347A437}" destId="{5DC8FED2-5C32-4B75-8BF4-B9F6C34D43F1}" srcOrd="0" destOrd="0" presId="urn:microsoft.com/office/officeart/2018/2/layout/IconLabelList"/>
    <dgm:cxn modelId="{A728E388-7544-4B43-814F-88F6B72CEE3A}" srcId="{6B9BE37E-223D-4C65-9848-808BB78CC228}" destId="{37C81938-7F84-4CBE-BF12-F4577A150229}" srcOrd="3" destOrd="0" parTransId="{56B3A5D9-7026-4D15-B194-1CD5E9351201}" sibTransId="{35002716-C641-433E-A835-2E64253B85AC}"/>
    <dgm:cxn modelId="{62C2218B-256B-4976-A280-70134B086B06}" type="presOf" srcId="{F89AB223-550B-4264-B536-BC895FA2BFEB}" destId="{63D5D05B-7EC2-4DF7-8E9C-DCAD15E82BF2}" srcOrd="0" destOrd="0" presId="urn:microsoft.com/office/officeart/2018/2/layout/IconLabelList"/>
    <dgm:cxn modelId="{8022C6BD-22E9-4AFA-8922-4C2E1F73E4B1}" srcId="{6B9BE37E-223D-4C65-9848-808BB78CC228}" destId="{B397A1D7-48ED-49C6-8FFE-B40062EF5597}" srcOrd="4" destOrd="0" parTransId="{452AEA4B-A6C1-4DC1-BB02-5C545EA7A3D7}" sibTransId="{02867366-9117-432A-BD1D-81447BA79E11}"/>
    <dgm:cxn modelId="{60128FD0-B954-484F-A68B-D406298224D9}" type="presOf" srcId="{0F5212B3-946F-487B-A7AF-D65EB662E8D8}" destId="{EBFFA559-9D6C-431A-BEC2-60FEDA99133C}" srcOrd="0" destOrd="0" presId="urn:microsoft.com/office/officeart/2018/2/layout/IconLabelList"/>
    <dgm:cxn modelId="{87A63CE4-2326-4D4A-9229-56F3FEBDA6C8}" type="presOf" srcId="{B397A1D7-48ED-49C6-8FFE-B40062EF5597}" destId="{27341705-F1F3-47A7-B933-C38075CE44AA}" srcOrd="0" destOrd="0" presId="urn:microsoft.com/office/officeart/2018/2/layout/IconLabelList"/>
    <dgm:cxn modelId="{E43571E9-967F-43CE-8D3B-8A7AB8A6DACA}" type="presOf" srcId="{6972D849-EE63-453B-8184-B9F1E4685DB2}" destId="{70A1FB5A-60C4-4BB5-BFC3-49817B84E2C1}" srcOrd="0" destOrd="0" presId="urn:microsoft.com/office/officeart/2018/2/layout/IconLabelList"/>
    <dgm:cxn modelId="{AA8B5DF1-AFCE-42D6-A596-23AE95283550}" srcId="{6B9BE37E-223D-4C65-9848-808BB78CC228}" destId="{86A97699-F89C-4684-9655-9703BEBC31EB}" srcOrd="1" destOrd="0" parTransId="{2E3420A5-E98C-49A6-BE3C-1D3FFA0B3394}" sibTransId="{067D4E67-E29C-4287-BB4C-24DEC78CE59D}"/>
    <dgm:cxn modelId="{629837F8-2A47-436B-BF09-241ACD022A33}" type="presParOf" srcId="{9954E73A-7D56-40BC-ADBD-80E6740F6313}" destId="{B3212E7F-BF98-45C9-93DC-1C542F5C17DA}" srcOrd="0" destOrd="0" presId="urn:microsoft.com/office/officeart/2018/2/layout/IconLabelList"/>
    <dgm:cxn modelId="{CB80888F-4448-470D-ACA1-A5E3EB3DA2C7}" type="presParOf" srcId="{B3212E7F-BF98-45C9-93DC-1C542F5C17DA}" destId="{B915FF5C-EDC9-45B1-B53F-529EB0A9ED76}" srcOrd="0" destOrd="0" presId="urn:microsoft.com/office/officeart/2018/2/layout/IconLabelList"/>
    <dgm:cxn modelId="{6B8EF2E8-997A-443E-BA50-45C461E77E37}" type="presParOf" srcId="{B3212E7F-BF98-45C9-93DC-1C542F5C17DA}" destId="{706E8DDA-01EC-44EF-9C5D-47AB0C1B8330}" srcOrd="1" destOrd="0" presId="urn:microsoft.com/office/officeart/2018/2/layout/IconLabelList"/>
    <dgm:cxn modelId="{A45ACCBF-2945-478D-873B-9ABF88525236}" type="presParOf" srcId="{B3212E7F-BF98-45C9-93DC-1C542F5C17DA}" destId="{4B075E1B-57F6-4A78-A26B-4494774B354A}" srcOrd="2" destOrd="0" presId="urn:microsoft.com/office/officeart/2018/2/layout/IconLabelList"/>
    <dgm:cxn modelId="{311169ED-4B55-4084-A7A7-344ACA355C91}" type="presParOf" srcId="{9954E73A-7D56-40BC-ADBD-80E6740F6313}" destId="{312F5C7A-9D52-41E1-8B71-68AF88EF561A}" srcOrd="1" destOrd="0" presId="urn:microsoft.com/office/officeart/2018/2/layout/IconLabelList"/>
    <dgm:cxn modelId="{E3A885B1-161E-4EB8-8217-2396AB76B762}" type="presParOf" srcId="{9954E73A-7D56-40BC-ADBD-80E6740F6313}" destId="{5B5CD100-3DAA-49AE-8163-4A6831F3F5F0}" srcOrd="2" destOrd="0" presId="urn:microsoft.com/office/officeart/2018/2/layout/IconLabelList"/>
    <dgm:cxn modelId="{1646C1CB-4904-4556-9E3F-8377A9D44E18}" type="presParOf" srcId="{5B5CD100-3DAA-49AE-8163-4A6831F3F5F0}" destId="{FF09F1D1-4020-44EB-9104-C3BF3C0AFF50}" srcOrd="0" destOrd="0" presId="urn:microsoft.com/office/officeart/2018/2/layout/IconLabelList"/>
    <dgm:cxn modelId="{F81B8413-E5C7-4C82-94F7-8351C29ED0EF}" type="presParOf" srcId="{5B5CD100-3DAA-49AE-8163-4A6831F3F5F0}" destId="{C1B1575D-737B-49DB-9BCA-1A62A35AEE6F}" srcOrd="1" destOrd="0" presId="urn:microsoft.com/office/officeart/2018/2/layout/IconLabelList"/>
    <dgm:cxn modelId="{01E2C439-6068-4C03-9D70-B14918B6AFA8}" type="presParOf" srcId="{5B5CD100-3DAA-49AE-8163-4A6831F3F5F0}" destId="{846A0617-4ABE-4398-B8CD-E6847EEF426D}" srcOrd="2" destOrd="0" presId="urn:microsoft.com/office/officeart/2018/2/layout/IconLabelList"/>
    <dgm:cxn modelId="{EE8C2634-B1B6-464B-8E8D-25BE569D9C41}" type="presParOf" srcId="{9954E73A-7D56-40BC-ADBD-80E6740F6313}" destId="{F744D049-7F69-426D-B5B2-6B43481620AA}" srcOrd="3" destOrd="0" presId="urn:microsoft.com/office/officeart/2018/2/layout/IconLabelList"/>
    <dgm:cxn modelId="{0F87B68A-F9AB-4C68-B415-AE9AE65AE744}" type="presParOf" srcId="{9954E73A-7D56-40BC-ADBD-80E6740F6313}" destId="{F3500D96-5044-43A7-8B7D-7A4F39E20363}" srcOrd="4" destOrd="0" presId="urn:microsoft.com/office/officeart/2018/2/layout/IconLabelList"/>
    <dgm:cxn modelId="{5CF6B734-CFD8-4474-8EE2-BEC181D56D59}" type="presParOf" srcId="{F3500D96-5044-43A7-8B7D-7A4F39E20363}" destId="{072D56E3-1E59-4963-B3F4-222295EC94C0}" srcOrd="0" destOrd="0" presId="urn:microsoft.com/office/officeart/2018/2/layout/IconLabelList"/>
    <dgm:cxn modelId="{A0F7DE7F-8375-4B43-81E5-8B249E0EFD64}" type="presParOf" srcId="{F3500D96-5044-43A7-8B7D-7A4F39E20363}" destId="{2899EE77-3DB7-47A6-A8D8-5118DF07BACC}" srcOrd="1" destOrd="0" presId="urn:microsoft.com/office/officeart/2018/2/layout/IconLabelList"/>
    <dgm:cxn modelId="{2DF22E2E-1810-4680-89F9-6B8851D5A01E}" type="presParOf" srcId="{F3500D96-5044-43A7-8B7D-7A4F39E20363}" destId="{63D5D05B-7EC2-4DF7-8E9C-DCAD15E82BF2}" srcOrd="2" destOrd="0" presId="urn:microsoft.com/office/officeart/2018/2/layout/IconLabelList"/>
    <dgm:cxn modelId="{D5C6DE4B-D71B-4EBF-964C-8F07A843F1F5}" type="presParOf" srcId="{9954E73A-7D56-40BC-ADBD-80E6740F6313}" destId="{D7EB3CE8-CE6C-4392-B2EB-BCC9795776C3}" srcOrd="5" destOrd="0" presId="urn:microsoft.com/office/officeart/2018/2/layout/IconLabelList"/>
    <dgm:cxn modelId="{383043B2-6793-4671-B83A-E1E2A1244878}" type="presParOf" srcId="{9954E73A-7D56-40BC-ADBD-80E6740F6313}" destId="{DF9BA1DF-DA0F-420D-87F8-11BD0B0E4071}" srcOrd="6" destOrd="0" presId="urn:microsoft.com/office/officeart/2018/2/layout/IconLabelList"/>
    <dgm:cxn modelId="{FC3FF52C-F893-4539-90AC-FB569CAC3D89}" type="presParOf" srcId="{DF9BA1DF-DA0F-420D-87F8-11BD0B0E4071}" destId="{59FCFA8F-B146-417D-8227-6DD47C5CA015}" srcOrd="0" destOrd="0" presId="urn:microsoft.com/office/officeart/2018/2/layout/IconLabelList"/>
    <dgm:cxn modelId="{C5FD217F-B8FB-4350-B3B4-8A58C24F4406}" type="presParOf" srcId="{DF9BA1DF-DA0F-420D-87F8-11BD0B0E4071}" destId="{9F761842-D44C-4B0A-B7E7-028E14C2542F}" srcOrd="1" destOrd="0" presId="urn:microsoft.com/office/officeart/2018/2/layout/IconLabelList"/>
    <dgm:cxn modelId="{CE930A2D-4893-4DD9-BB69-C07C14EEE8E2}" type="presParOf" srcId="{DF9BA1DF-DA0F-420D-87F8-11BD0B0E4071}" destId="{F03A5D20-50A3-434F-A77B-0093B026441C}" srcOrd="2" destOrd="0" presId="urn:microsoft.com/office/officeart/2018/2/layout/IconLabelList"/>
    <dgm:cxn modelId="{BE404508-574E-4105-AA36-587C1AA485D0}" type="presParOf" srcId="{9954E73A-7D56-40BC-ADBD-80E6740F6313}" destId="{F7692BED-CCCC-4829-B60E-6CECD28225F8}" srcOrd="7" destOrd="0" presId="urn:microsoft.com/office/officeart/2018/2/layout/IconLabelList"/>
    <dgm:cxn modelId="{05770078-B398-4B97-8A6B-AD9ACF33A223}" type="presParOf" srcId="{9954E73A-7D56-40BC-ADBD-80E6740F6313}" destId="{18A69C52-793D-47EB-A02F-8AF326323A19}" srcOrd="8" destOrd="0" presId="urn:microsoft.com/office/officeart/2018/2/layout/IconLabelList"/>
    <dgm:cxn modelId="{E5AEC221-0449-48E1-A2D5-DB5113102ECD}" type="presParOf" srcId="{18A69C52-793D-47EB-A02F-8AF326323A19}" destId="{215CDCA9-3BF4-4A2B-923E-93F871B580C9}" srcOrd="0" destOrd="0" presId="urn:microsoft.com/office/officeart/2018/2/layout/IconLabelList"/>
    <dgm:cxn modelId="{07B045F2-B563-4111-B0CF-2588719C37C0}" type="presParOf" srcId="{18A69C52-793D-47EB-A02F-8AF326323A19}" destId="{F8313AA5-EE7E-49EE-ADEA-18B7750F0ADE}" srcOrd="1" destOrd="0" presId="urn:microsoft.com/office/officeart/2018/2/layout/IconLabelList"/>
    <dgm:cxn modelId="{EBC52042-EE0B-4135-9EE0-10D995C87147}" type="presParOf" srcId="{18A69C52-793D-47EB-A02F-8AF326323A19}" destId="{27341705-F1F3-47A7-B933-C38075CE44AA}" srcOrd="2" destOrd="0" presId="urn:microsoft.com/office/officeart/2018/2/layout/IconLabelList"/>
    <dgm:cxn modelId="{C53BF217-AB68-4A93-A9A3-B465D22B3B92}" type="presParOf" srcId="{9954E73A-7D56-40BC-ADBD-80E6740F6313}" destId="{176E9E03-D516-486C-8ED5-6504BD8EA517}" srcOrd="9" destOrd="0" presId="urn:microsoft.com/office/officeart/2018/2/layout/IconLabelList"/>
    <dgm:cxn modelId="{C33A3D22-5532-40D4-95D5-49225868AD90}" type="presParOf" srcId="{9954E73A-7D56-40BC-ADBD-80E6740F6313}" destId="{52D146A9-4C43-4C22-AFC4-31241A7C2F1B}" srcOrd="10" destOrd="0" presId="urn:microsoft.com/office/officeart/2018/2/layout/IconLabelList"/>
    <dgm:cxn modelId="{64AE232D-E99E-42F0-BBA4-2F4688363826}" type="presParOf" srcId="{52D146A9-4C43-4C22-AFC4-31241A7C2F1B}" destId="{06777CCF-7468-44C6-976C-4593C15488C6}" srcOrd="0" destOrd="0" presId="urn:microsoft.com/office/officeart/2018/2/layout/IconLabelList"/>
    <dgm:cxn modelId="{9453C6B7-1832-4023-945D-EE6D26BFCBB2}" type="presParOf" srcId="{52D146A9-4C43-4C22-AFC4-31241A7C2F1B}" destId="{FD98F85A-AEB8-40A3-973D-45B49AC58FDB}" srcOrd="1" destOrd="0" presId="urn:microsoft.com/office/officeart/2018/2/layout/IconLabelList"/>
    <dgm:cxn modelId="{759029F9-597B-4B5D-8653-42DF28EB6E40}" type="presParOf" srcId="{52D146A9-4C43-4C22-AFC4-31241A7C2F1B}" destId="{EBFFA559-9D6C-431A-BEC2-60FEDA99133C}" srcOrd="2" destOrd="0" presId="urn:microsoft.com/office/officeart/2018/2/layout/IconLabelList"/>
    <dgm:cxn modelId="{2FC049B9-68DB-4D4B-ACCF-3C418377F9D1}" type="presParOf" srcId="{9954E73A-7D56-40BC-ADBD-80E6740F6313}" destId="{D16026FE-2347-456F-855B-97B7369E53D8}" srcOrd="11" destOrd="0" presId="urn:microsoft.com/office/officeart/2018/2/layout/IconLabelList"/>
    <dgm:cxn modelId="{24EE5F0B-A153-4388-9D26-367924B84261}" type="presParOf" srcId="{9954E73A-7D56-40BC-ADBD-80E6740F6313}" destId="{3F904325-2D6F-49F3-95A8-CB34A261C4AA}" srcOrd="12" destOrd="0" presId="urn:microsoft.com/office/officeart/2018/2/layout/IconLabelList"/>
    <dgm:cxn modelId="{BBEC1395-B141-476E-A848-B52C280208CB}" type="presParOf" srcId="{3F904325-2D6F-49F3-95A8-CB34A261C4AA}" destId="{1739E7C9-A0E1-41EE-BE29-AAC8CE6130E9}" srcOrd="0" destOrd="0" presId="urn:microsoft.com/office/officeart/2018/2/layout/IconLabelList"/>
    <dgm:cxn modelId="{F775E9FE-A5DB-4427-AA78-B353FE7842E3}" type="presParOf" srcId="{3F904325-2D6F-49F3-95A8-CB34A261C4AA}" destId="{710A939A-D2E5-4AA1-A0A0-2647FA559BA2}" srcOrd="1" destOrd="0" presId="urn:microsoft.com/office/officeart/2018/2/layout/IconLabelList"/>
    <dgm:cxn modelId="{74941F37-4778-417E-A649-DA3EA30E4983}" type="presParOf" srcId="{3F904325-2D6F-49F3-95A8-CB34A261C4AA}" destId="{70A1FB5A-60C4-4BB5-BFC3-49817B84E2C1}" srcOrd="2" destOrd="0" presId="urn:microsoft.com/office/officeart/2018/2/layout/IconLabelList"/>
    <dgm:cxn modelId="{0B3608A5-05CF-40A5-AC90-F96F4CFEF80F}" type="presParOf" srcId="{9954E73A-7D56-40BC-ADBD-80E6740F6313}" destId="{7CEF3D8F-0960-4E89-9411-1DDE84FCDFD8}" srcOrd="13" destOrd="0" presId="urn:microsoft.com/office/officeart/2018/2/layout/IconLabelList"/>
    <dgm:cxn modelId="{38D44EE2-AF64-4EA2-9DFD-7BED10CD84C3}" type="presParOf" srcId="{9954E73A-7D56-40BC-ADBD-80E6740F6313}" destId="{B70E19CF-0FD8-4EBB-A135-8CF05FF924DA}" srcOrd="14" destOrd="0" presId="urn:microsoft.com/office/officeart/2018/2/layout/IconLabelList"/>
    <dgm:cxn modelId="{92D11392-8EC6-496F-A17A-4C2785711424}" type="presParOf" srcId="{B70E19CF-0FD8-4EBB-A135-8CF05FF924DA}" destId="{0F667A86-674D-47A9-B8CB-0C41BF51DDB4}" srcOrd="0" destOrd="0" presId="urn:microsoft.com/office/officeart/2018/2/layout/IconLabelList"/>
    <dgm:cxn modelId="{143B60C8-C228-492D-9AE5-C6CF5AE1E260}" type="presParOf" srcId="{B70E19CF-0FD8-4EBB-A135-8CF05FF924DA}" destId="{CDB77840-255B-4E7F-AA75-ACBFAA7DDFD2}" srcOrd="1" destOrd="0" presId="urn:microsoft.com/office/officeart/2018/2/layout/IconLabelList"/>
    <dgm:cxn modelId="{72F5801A-B67D-4847-989A-B8ED58350B13}" type="presParOf" srcId="{B70E19CF-0FD8-4EBB-A135-8CF05FF924DA}" destId="{5DC8FED2-5C32-4B75-8BF4-B9F6C34D43F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ED1169-0DA5-4986-AEFD-381E16E80C6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A823433-C04A-49EB-A17E-9BFE3B2D8175}">
      <dgm:prSet/>
      <dgm:spPr/>
      <dgm:t>
        <a:bodyPr/>
        <a:lstStyle/>
        <a:p>
          <a:r>
            <a:rPr lang="en-US" b="1"/>
            <a:t>499 USD </a:t>
          </a:r>
          <a:endParaRPr lang="en-US"/>
        </a:p>
      </dgm:t>
    </dgm:pt>
    <dgm:pt modelId="{3AC9C3B4-A8AB-4FDB-A2CB-33FB5599703C}" type="parTrans" cxnId="{1526259E-B124-42CE-8A94-8C2A7A6BDE47}">
      <dgm:prSet/>
      <dgm:spPr/>
      <dgm:t>
        <a:bodyPr/>
        <a:lstStyle/>
        <a:p>
          <a:endParaRPr lang="en-US"/>
        </a:p>
      </dgm:t>
    </dgm:pt>
    <dgm:pt modelId="{31D6F78D-535E-41CE-A216-2DA1D2B5DBAF}" type="sibTrans" cxnId="{1526259E-B124-42CE-8A94-8C2A7A6BDE47}">
      <dgm:prSet/>
      <dgm:spPr/>
      <dgm:t>
        <a:bodyPr/>
        <a:lstStyle/>
        <a:p>
          <a:endParaRPr lang="en-US"/>
        </a:p>
      </dgm:t>
    </dgm:pt>
    <dgm:pt modelId="{67974A06-BA61-41F2-9F4F-192B77F1146E}">
      <dgm:prSet/>
      <dgm:spPr/>
      <dgm:t>
        <a:bodyPr/>
        <a:lstStyle/>
        <a:p>
          <a:r>
            <a:rPr lang="en-US"/>
            <a:t>One table </a:t>
          </a:r>
        </a:p>
      </dgm:t>
    </dgm:pt>
    <dgm:pt modelId="{4D964F8C-AC33-4CEC-BD79-4CD4705F03E5}" type="parTrans" cxnId="{34E1754C-CFF0-415E-B318-BABCA57B415D}">
      <dgm:prSet/>
      <dgm:spPr/>
      <dgm:t>
        <a:bodyPr/>
        <a:lstStyle/>
        <a:p>
          <a:endParaRPr lang="en-US"/>
        </a:p>
      </dgm:t>
    </dgm:pt>
    <dgm:pt modelId="{2320B289-9DC0-4AB5-B957-53A13F1B64CC}" type="sibTrans" cxnId="{34E1754C-CFF0-415E-B318-BABCA57B415D}">
      <dgm:prSet/>
      <dgm:spPr/>
      <dgm:t>
        <a:bodyPr/>
        <a:lstStyle/>
        <a:p>
          <a:endParaRPr lang="en-US"/>
        </a:p>
      </dgm:t>
    </dgm:pt>
    <dgm:pt modelId="{DB04E0F5-5355-411B-99E6-B40115830F15}">
      <dgm:prSet/>
      <dgm:spPr/>
      <dgm:t>
        <a:bodyPr/>
        <a:lstStyle/>
        <a:p>
          <a:r>
            <a:rPr lang="en-US"/>
            <a:t>Two chairs </a:t>
          </a:r>
        </a:p>
      </dgm:t>
    </dgm:pt>
    <dgm:pt modelId="{E9F19F4C-35EC-4CFC-9955-D5DC5C542FE6}" type="parTrans" cxnId="{B4DA1DEC-8CD0-4586-94F9-12E9DE3FD852}">
      <dgm:prSet/>
      <dgm:spPr/>
      <dgm:t>
        <a:bodyPr/>
        <a:lstStyle/>
        <a:p>
          <a:endParaRPr lang="en-US"/>
        </a:p>
      </dgm:t>
    </dgm:pt>
    <dgm:pt modelId="{7B58C9E3-D81A-4365-8B93-1CFAAC7EA23F}" type="sibTrans" cxnId="{B4DA1DEC-8CD0-4586-94F9-12E9DE3FD852}">
      <dgm:prSet/>
      <dgm:spPr/>
      <dgm:t>
        <a:bodyPr/>
        <a:lstStyle/>
        <a:p>
          <a:endParaRPr lang="en-US"/>
        </a:p>
      </dgm:t>
    </dgm:pt>
    <dgm:pt modelId="{B4C350BC-E374-44ED-A290-B25359209DD9}">
      <dgm:prSet/>
      <dgm:spPr/>
      <dgm:t>
        <a:bodyPr/>
        <a:lstStyle/>
        <a:p>
          <a:r>
            <a:rPr lang="en-US"/>
            <a:t>Your logo on event page </a:t>
          </a:r>
        </a:p>
      </dgm:t>
    </dgm:pt>
    <dgm:pt modelId="{9D2F4B3E-47B7-480F-8A8A-BAA7A423CEE0}" type="parTrans" cxnId="{F7CA50FB-43F5-4D91-869C-069488ECCC07}">
      <dgm:prSet/>
      <dgm:spPr/>
      <dgm:t>
        <a:bodyPr/>
        <a:lstStyle/>
        <a:p>
          <a:endParaRPr lang="en-US"/>
        </a:p>
      </dgm:t>
    </dgm:pt>
    <dgm:pt modelId="{90DE25ED-7F8B-4DEE-A61B-3378B34A24DE}" type="sibTrans" cxnId="{F7CA50FB-43F5-4D91-869C-069488ECCC07}">
      <dgm:prSet/>
      <dgm:spPr/>
      <dgm:t>
        <a:bodyPr/>
        <a:lstStyle/>
        <a:p>
          <a:endParaRPr lang="en-US"/>
        </a:p>
      </dgm:t>
    </dgm:pt>
    <dgm:pt modelId="{D91B4549-4411-494D-9F4B-0C795CA4485D}">
      <dgm:prSet/>
      <dgm:spPr/>
      <dgm:t>
        <a:bodyPr/>
        <a:lstStyle/>
        <a:p>
          <a:r>
            <a:rPr lang="en-US"/>
            <a:t>Your Logo on our website </a:t>
          </a:r>
        </a:p>
      </dgm:t>
    </dgm:pt>
    <dgm:pt modelId="{213BF9B8-4650-4B53-A2FD-F4172155C1DF}" type="parTrans" cxnId="{2DFA0772-3401-424A-ADE4-8F9D9F53C81A}">
      <dgm:prSet/>
      <dgm:spPr/>
      <dgm:t>
        <a:bodyPr/>
        <a:lstStyle/>
        <a:p>
          <a:endParaRPr lang="en-US"/>
        </a:p>
      </dgm:t>
    </dgm:pt>
    <dgm:pt modelId="{B4055EFC-4E0C-4EA4-9BC0-E7F09400C4A5}" type="sibTrans" cxnId="{2DFA0772-3401-424A-ADE4-8F9D9F53C81A}">
      <dgm:prSet/>
      <dgm:spPr/>
      <dgm:t>
        <a:bodyPr/>
        <a:lstStyle/>
        <a:p>
          <a:endParaRPr lang="en-US"/>
        </a:p>
      </dgm:t>
    </dgm:pt>
    <dgm:pt modelId="{26473CD4-FBB5-4B52-9310-4B3B2FD94A24}">
      <dgm:prSet/>
      <dgm:spPr/>
      <dgm:t>
        <a:bodyPr/>
        <a:lstStyle/>
        <a:p>
          <a:r>
            <a:rPr lang="en-US"/>
            <a:t>Positions list on our job portal </a:t>
          </a:r>
        </a:p>
      </dgm:t>
    </dgm:pt>
    <dgm:pt modelId="{4CAEE01E-CD9E-401B-8EDA-1FB7838B0043}" type="parTrans" cxnId="{CFCB274F-5ED8-4DD0-A8E3-ABDA4064F493}">
      <dgm:prSet/>
      <dgm:spPr/>
      <dgm:t>
        <a:bodyPr/>
        <a:lstStyle/>
        <a:p>
          <a:endParaRPr lang="en-US"/>
        </a:p>
      </dgm:t>
    </dgm:pt>
    <dgm:pt modelId="{9CB502D6-8421-4A26-A81F-0648A6A9A87D}" type="sibTrans" cxnId="{CFCB274F-5ED8-4DD0-A8E3-ABDA4064F493}">
      <dgm:prSet/>
      <dgm:spPr/>
      <dgm:t>
        <a:bodyPr/>
        <a:lstStyle/>
        <a:p>
          <a:endParaRPr lang="en-US"/>
        </a:p>
      </dgm:t>
    </dgm:pt>
    <dgm:pt modelId="{365F4A0F-FFA6-47A5-8812-FFFAC9B556E6}" type="pres">
      <dgm:prSet presAssocID="{94ED1169-0DA5-4986-AEFD-381E16E80C68}" presName="vert0" presStyleCnt="0">
        <dgm:presLayoutVars>
          <dgm:dir/>
          <dgm:animOne val="branch"/>
          <dgm:animLvl val="lvl"/>
        </dgm:presLayoutVars>
      </dgm:prSet>
      <dgm:spPr/>
    </dgm:pt>
    <dgm:pt modelId="{00461F07-832C-45FC-9E32-327881B76323}" type="pres">
      <dgm:prSet presAssocID="{DA823433-C04A-49EB-A17E-9BFE3B2D8175}" presName="thickLine" presStyleLbl="alignNode1" presStyleIdx="0" presStyleCnt="6"/>
      <dgm:spPr/>
    </dgm:pt>
    <dgm:pt modelId="{7DA9BA16-B604-4E77-B454-867566780E4F}" type="pres">
      <dgm:prSet presAssocID="{DA823433-C04A-49EB-A17E-9BFE3B2D8175}" presName="horz1" presStyleCnt="0"/>
      <dgm:spPr/>
    </dgm:pt>
    <dgm:pt modelId="{8B4275E5-65AE-4D5E-B1AF-0762F078E9BB}" type="pres">
      <dgm:prSet presAssocID="{DA823433-C04A-49EB-A17E-9BFE3B2D8175}" presName="tx1" presStyleLbl="revTx" presStyleIdx="0" presStyleCnt="6"/>
      <dgm:spPr/>
    </dgm:pt>
    <dgm:pt modelId="{99F97928-BAA2-49E3-925E-DF5638E45E75}" type="pres">
      <dgm:prSet presAssocID="{DA823433-C04A-49EB-A17E-9BFE3B2D8175}" presName="vert1" presStyleCnt="0"/>
      <dgm:spPr/>
    </dgm:pt>
    <dgm:pt modelId="{79F4A863-4828-4E05-B1F4-1D7E5D28DA22}" type="pres">
      <dgm:prSet presAssocID="{67974A06-BA61-41F2-9F4F-192B77F1146E}" presName="thickLine" presStyleLbl="alignNode1" presStyleIdx="1" presStyleCnt="6"/>
      <dgm:spPr/>
    </dgm:pt>
    <dgm:pt modelId="{F82B01EB-1F37-4FC1-BE01-075566BB9C9F}" type="pres">
      <dgm:prSet presAssocID="{67974A06-BA61-41F2-9F4F-192B77F1146E}" presName="horz1" presStyleCnt="0"/>
      <dgm:spPr/>
    </dgm:pt>
    <dgm:pt modelId="{13E617AD-836D-4376-9B49-54A184B4AA28}" type="pres">
      <dgm:prSet presAssocID="{67974A06-BA61-41F2-9F4F-192B77F1146E}" presName="tx1" presStyleLbl="revTx" presStyleIdx="1" presStyleCnt="6"/>
      <dgm:spPr/>
    </dgm:pt>
    <dgm:pt modelId="{87637B0E-2FF1-4FA3-A321-FD620EB7D8C3}" type="pres">
      <dgm:prSet presAssocID="{67974A06-BA61-41F2-9F4F-192B77F1146E}" presName="vert1" presStyleCnt="0"/>
      <dgm:spPr/>
    </dgm:pt>
    <dgm:pt modelId="{E360E8DA-9D6D-444A-9754-C268E9E97CF8}" type="pres">
      <dgm:prSet presAssocID="{DB04E0F5-5355-411B-99E6-B40115830F15}" presName="thickLine" presStyleLbl="alignNode1" presStyleIdx="2" presStyleCnt="6"/>
      <dgm:spPr/>
    </dgm:pt>
    <dgm:pt modelId="{79ABA0B1-BE87-489F-B205-78D570685224}" type="pres">
      <dgm:prSet presAssocID="{DB04E0F5-5355-411B-99E6-B40115830F15}" presName="horz1" presStyleCnt="0"/>
      <dgm:spPr/>
    </dgm:pt>
    <dgm:pt modelId="{60A8A5B0-60FF-4B62-8204-E8212A3BF911}" type="pres">
      <dgm:prSet presAssocID="{DB04E0F5-5355-411B-99E6-B40115830F15}" presName="tx1" presStyleLbl="revTx" presStyleIdx="2" presStyleCnt="6"/>
      <dgm:spPr/>
    </dgm:pt>
    <dgm:pt modelId="{724A8D91-78EF-4D1A-BE40-91F289E80482}" type="pres">
      <dgm:prSet presAssocID="{DB04E0F5-5355-411B-99E6-B40115830F15}" presName="vert1" presStyleCnt="0"/>
      <dgm:spPr/>
    </dgm:pt>
    <dgm:pt modelId="{FA68961A-6090-4D8F-9197-F400F88D3BA3}" type="pres">
      <dgm:prSet presAssocID="{B4C350BC-E374-44ED-A290-B25359209DD9}" presName="thickLine" presStyleLbl="alignNode1" presStyleIdx="3" presStyleCnt="6"/>
      <dgm:spPr/>
    </dgm:pt>
    <dgm:pt modelId="{5A27315B-861D-451B-8169-89C32CEDC665}" type="pres">
      <dgm:prSet presAssocID="{B4C350BC-E374-44ED-A290-B25359209DD9}" presName="horz1" presStyleCnt="0"/>
      <dgm:spPr/>
    </dgm:pt>
    <dgm:pt modelId="{FD81ACD3-BF76-4E52-B9DF-3A0BE174A407}" type="pres">
      <dgm:prSet presAssocID="{B4C350BC-E374-44ED-A290-B25359209DD9}" presName="tx1" presStyleLbl="revTx" presStyleIdx="3" presStyleCnt="6"/>
      <dgm:spPr/>
    </dgm:pt>
    <dgm:pt modelId="{85566F2C-40F2-406F-9D00-F741FE2FC8C0}" type="pres">
      <dgm:prSet presAssocID="{B4C350BC-E374-44ED-A290-B25359209DD9}" presName="vert1" presStyleCnt="0"/>
      <dgm:spPr/>
    </dgm:pt>
    <dgm:pt modelId="{29555E2E-B561-424D-BCAF-0FC23AC657B8}" type="pres">
      <dgm:prSet presAssocID="{D91B4549-4411-494D-9F4B-0C795CA4485D}" presName="thickLine" presStyleLbl="alignNode1" presStyleIdx="4" presStyleCnt="6"/>
      <dgm:spPr/>
    </dgm:pt>
    <dgm:pt modelId="{2C30AC16-B46C-4E02-9A96-6CC8C1780AFD}" type="pres">
      <dgm:prSet presAssocID="{D91B4549-4411-494D-9F4B-0C795CA4485D}" presName="horz1" presStyleCnt="0"/>
      <dgm:spPr/>
    </dgm:pt>
    <dgm:pt modelId="{BE7BE76B-1B58-4C0B-A2A7-0A7B161ACB17}" type="pres">
      <dgm:prSet presAssocID="{D91B4549-4411-494D-9F4B-0C795CA4485D}" presName="tx1" presStyleLbl="revTx" presStyleIdx="4" presStyleCnt="6"/>
      <dgm:spPr/>
    </dgm:pt>
    <dgm:pt modelId="{5C576C89-7607-402B-87A0-922772D636F6}" type="pres">
      <dgm:prSet presAssocID="{D91B4549-4411-494D-9F4B-0C795CA4485D}" presName="vert1" presStyleCnt="0"/>
      <dgm:spPr/>
    </dgm:pt>
    <dgm:pt modelId="{AD9C925E-DC12-4529-82B6-93CFF630971E}" type="pres">
      <dgm:prSet presAssocID="{26473CD4-FBB5-4B52-9310-4B3B2FD94A24}" presName="thickLine" presStyleLbl="alignNode1" presStyleIdx="5" presStyleCnt="6"/>
      <dgm:spPr/>
    </dgm:pt>
    <dgm:pt modelId="{82E5CC6D-3F67-4D4B-A984-ADBE42446D2B}" type="pres">
      <dgm:prSet presAssocID="{26473CD4-FBB5-4B52-9310-4B3B2FD94A24}" presName="horz1" presStyleCnt="0"/>
      <dgm:spPr/>
    </dgm:pt>
    <dgm:pt modelId="{D0107609-C29C-488C-ABB1-10187870132F}" type="pres">
      <dgm:prSet presAssocID="{26473CD4-FBB5-4B52-9310-4B3B2FD94A24}" presName="tx1" presStyleLbl="revTx" presStyleIdx="5" presStyleCnt="6"/>
      <dgm:spPr/>
    </dgm:pt>
    <dgm:pt modelId="{84ABD108-0F93-4F1A-8990-DDB0474BD72E}" type="pres">
      <dgm:prSet presAssocID="{26473CD4-FBB5-4B52-9310-4B3B2FD94A24}" presName="vert1" presStyleCnt="0"/>
      <dgm:spPr/>
    </dgm:pt>
  </dgm:ptLst>
  <dgm:cxnLst>
    <dgm:cxn modelId="{34E1754C-CFF0-415E-B318-BABCA57B415D}" srcId="{94ED1169-0DA5-4986-AEFD-381E16E80C68}" destId="{67974A06-BA61-41F2-9F4F-192B77F1146E}" srcOrd="1" destOrd="0" parTransId="{4D964F8C-AC33-4CEC-BD79-4CD4705F03E5}" sibTransId="{2320B289-9DC0-4AB5-B957-53A13F1B64CC}"/>
    <dgm:cxn modelId="{72DDAC4C-EA3C-440B-B5C0-F54A3FE2C03A}" type="presOf" srcId="{D91B4549-4411-494D-9F4B-0C795CA4485D}" destId="{BE7BE76B-1B58-4C0B-A2A7-0A7B161ACB17}" srcOrd="0" destOrd="0" presId="urn:microsoft.com/office/officeart/2008/layout/LinedList"/>
    <dgm:cxn modelId="{CFCB274F-5ED8-4DD0-A8E3-ABDA4064F493}" srcId="{94ED1169-0DA5-4986-AEFD-381E16E80C68}" destId="{26473CD4-FBB5-4B52-9310-4B3B2FD94A24}" srcOrd="5" destOrd="0" parTransId="{4CAEE01E-CD9E-401B-8EDA-1FB7838B0043}" sibTransId="{9CB502D6-8421-4A26-A81F-0648A6A9A87D}"/>
    <dgm:cxn modelId="{F463CE4F-FA39-4CC4-A59A-8C2D9CBBF2CD}" type="presOf" srcId="{DA823433-C04A-49EB-A17E-9BFE3B2D8175}" destId="{8B4275E5-65AE-4D5E-B1AF-0762F078E9BB}" srcOrd="0" destOrd="0" presId="urn:microsoft.com/office/officeart/2008/layout/LinedList"/>
    <dgm:cxn modelId="{23521150-C8C8-48CB-8742-7BB339F40753}" type="presOf" srcId="{26473CD4-FBB5-4B52-9310-4B3B2FD94A24}" destId="{D0107609-C29C-488C-ABB1-10187870132F}" srcOrd="0" destOrd="0" presId="urn:microsoft.com/office/officeart/2008/layout/LinedList"/>
    <dgm:cxn modelId="{2DFA0772-3401-424A-ADE4-8F9D9F53C81A}" srcId="{94ED1169-0DA5-4986-AEFD-381E16E80C68}" destId="{D91B4549-4411-494D-9F4B-0C795CA4485D}" srcOrd="4" destOrd="0" parTransId="{213BF9B8-4650-4B53-A2FD-F4172155C1DF}" sibTransId="{B4055EFC-4E0C-4EA4-9BC0-E7F09400C4A5}"/>
    <dgm:cxn modelId="{1526259E-B124-42CE-8A94-8C2A7A6BDE47}" srcId="{94ED1169-0DA5-4986-AEFD-381E16E80C68}" destId="{DA823433-C04A-49EB-A17E-9BFE3B2D8175}" srcOrd="0" destOrd="0" parTransId="{3AC9C3B4-A8AB-4FDB-A2CB-33FB5599703C}" sibTransId="{31D6F78D-535E-41CE-A216-2DA1D2B5DBAF}"/>
    <dgm:cxn modelId="{A3E244A1-E775-445B-8624-0F7508D66176}" type="presOf" srcId="{67974A06-BA61-41F2-9F4F-192B77F1146E}" destId="{13E617AD-836D-4376-9B49-54A184B4AA28}" srcOrd="0" destOrd="0" presId="urn:microsoft.com/office/officeart/2008/layout/LinedList"/>
    <dgm:cxn modelId="{996E92A9-BF21-4D64-9214-D4473A401C5D}" type="presOf" srcId="{DB04E0F5-5355-411B-99E6-B40115830F15}" destId="{60A8A5B0-60FF-4B62-8204-E8212A3BF911}" srcOrd="0" destOrd="0" presId="urn:microsoft.com/office/officeart/2008/layout/LinedList"/>
    <dgm:cxn modelId="{87848FC4-9C5A-4935-BCD2-FC9050175EA5}" type="presOf" srcId="{B4C350BC-E374-44ED-A290-B25359209DD9}" destId="{FD81ACD3-BF76-4E52-B9DF-3A0BE174A407}" srcOrd="0" destOrd="0" presId="urn:microsoft.com/office/officeart/2008/layout/LinedList"/>
    <dgm:cxn modelId="{7C4D50CF-29CD-4254-B836-44D7FCD241F5}" type="presOf" srcId="{94ED1169-0DA5-4986-AEFD-381E16E80C68}" destId="{365F4A0F-FFA6-47A5-8812-FFFAC9B556E6}" srcOrd="0" destOrd="0" presId="urn:microsoft.com/office/officeart/2008/layout/LinedList"/>
    <dgm:cxn modelId="{B4DA1DEC-8CD0-4586-94F9-12E9DE3FD852}" srcId="{94ED1169-0DA5-4986-AEFD-381E16E80C68}" destId="{DB04E0F5-5355-411B-99E6-B40115830F15}" srcOrd="2" destOrd="0" parTransId="{E9F19F4C-35EC-4CFC-9955-D5DC5C542FE6}" sibTransId="{7B58C9E3-D81A-4365-8B93-1CFAAC7EA23F}"/>
    <dgm:cxn modelId="{F7CA50FB-43F5-4D91-869C-069488ECCC07}" srcId="{94ED1169-0DA5-4986-AEFD-381E16E80C68}" destId="{B4C350BC-E374-44ED-A290-B25359209DD9}" srcOrd="3" destOrd="0" parTransId="{9D2F4B3E-47B7-480F-8A8A-BAA7A423CEE0}" sibTransId="{90DE25ED-7F8B-4DEE-A61B-3378B34A24DE}"/>
    <dgm:cxn modelId="{F73ECEDA-93F6-4B72-93B1-27EBCE19E97B}" type="presParOf" srcId="{365F4A0F-FFA6-47A5-8812-FFFAC9B556E6}" destId="{00461F07-832C-45FC-9E32-327881B76323}" srcOrd="0" destOrd="0" presId="urn:microsoft.com/office/officeart/2008/layout/LinedList"/>
    <dgm:cxn modelId="{E89A1EA6-4011-4400-88A0-7E2FE5E825A9}" type="presParOf" srcId="{365F4A0F-FFA6-47A5-8812-FFFAC9B556E6}" destId="{7DA9BA16-B604-4E77-B454-867566780E4F}" srcOrd="1" destOrd="0" presId="urn:microsoft.com/office/officeart/2008/layout/LinedList"/>
    <dgm:cxn modelId="{BEB7CFF7-21DB-4490-BF6B-6C52C9C4774D}" type="presParOf" srcId="{7DA9BA16-B604-4E77-B454-867566780E4F}" destId="{8B4275E5-65AE-4D5E-B1AF-0762F078E9BB}" srcOrd="0" destOrd="0" presId="urn:microsoft.com/office/officeart/2008/layout/LinedList"/>
    <dgm:cxn modelId="{01725C27-3C25-4655-8774-C86E5906436B}" type="presParOf" srcId="{7DA9BA16-B604-4E77-B454-867566780E4F}" destId="{99F97928-BAA2-49E3-925E-DF5638E45E75}" srcOrd="1" destOrd="0" presId="urn:microsoft.com/office/officeart/2008/layout/LinedList"/>
    <dgm:cxn modelId="{BF147BAC-DF2D-428B-8DCB-AACF0AED6E7E}" type="presParOf" srcId="{365F4A0F-FFA6-47A5-8812-FFFAC9B556E6}" destId="{79F4A863-4828-4E05-B1F4-1D7E5D28DA22}" srcOrd="2" destOrd="0" presId="urn:microsoft.com/office/officeart/2008/layout/LinedList"/>
    <dgm:cxn modelId="{0BD737BB-4411-4E44-A3AB-EA5D22D666A5}" type="presParOf" srcId="{365F4A0F-FFA6-47A5-8812-FFFAC9B556E6}" destId="{F82B01EB-1F37-4FC1-BE01-075566BB9C9F}" srcOrd="3" destOrd="0" presId="urn:microsoft.com/office/officeart/2008/layout/LinedList"/>
    <dgm:cxn modelId="{B9B8C1B6-CCF5-4ED2-A1F0-91FD96A9FF73}" type="presParOf" srcId="{F82B01EB-1F37-4FC1-BE01-075566BB9C9F}" destId="{13E617AD-836D-4376-9B49-54A184B4AA28}" srcOrd="0" destOrd="0" presId="urn:microsoft.com/office/officeart/2008/layout/LinedList"/>
    <dgm:cxn modelId="{381B5062-B511-408C-A8DF-5A1344D361CF}" type="presParOf" srcId="{F82B01EB-1F37-4FC1-BE01-075566BB9C9F}" destId="{87637B0E-2FF1-4FA3-A321-FD620EB7D8C3}" srcOrd="1" destOrd="0" presId="urn:microsoft.com/office/officeart/2008/layout/LinedList"/>
    <dgm:cxn modelId="{7F576A99-AA7F-4956-B9DB-AE37A3FC7850}" type="presParOf" srcId="{365F4A0F-FFA6-47A5-8812-FFFAC9B556E6}" destId="{E360E8DA-9D6D-444A-9754-C268E9E97CF8}" srcOrd="4" destOrd="0" presId="urn:microsoft.com/office/officeart/2008/layout/LinedList"/>
    <dgm:cxn modelId="{E8096F52-00E1-443B-98FE-F56F74882144}" type="presParOf" srcId="{365F4A0F-FFA6-47A5-8812-FFFAC9B556E6}" destId="{79ABA0B1-BE87-489F-B205-78D570685224}" srcOrd="5" destOrd="0" presId="urn:microsoft.com/office/officeart/2008/layout/LinedList"/>
    <dgm:cxn modelId="{FFC12D35-10CE-4E9D-A733-88EACD827672}" type="presParOf" srcId="{79ABA0B1-BE87-489F-B205-78D570685224}" destId="{60A8A5B0-60FF-4B62-8204-E8212A3BF911}" srcOrd="0" destOrd="0" presId="urn:microsoft.com/office/officeart/2008/layout/LinedList"/>
    <dgm:cxn modelId="{3B19961E-AB7C-4CB9-8894-6375F27C59CD}" type="presParOf" srcId="{79ABA0B1-BE87-489F-B205-78D570685224}" destId="{724A8D91-78EF-4D1A-BE40-91F289E80482}" srcOrd="1" destOrd="0" presId="urn:microsoft.com/office/officeart/2008/layout/LinedList"/>
    <dgm:cxn modelId="{CF86EEB0-5DEF-44B1-B00E-2ED85875DDE1}" type="presParOf" srcId="{365F4A0F-FFA6-47A5-8812-FFFAC9B556E6}" destId="{FA68961A-6090-4D8F-9197-F400F88D3BA3}" srcOrd="6" destOrd="0" presId="urn:microsoft.com/office/officeart/2008/layout/LinedList"/>
    <dgm:cxn modelId="{9FE47BDF-05EE-45F3-8DCC-F281BB795D49}" type="presParOf" srcId="{365F4A0F-FFA6-47A5-8812-FFFAC9B556E6}" destId="{5A27315B-861D-451B-8169-89C32CEDC665}" srcOrd="7" destOrd="0" presId="urn:microsoft.com/office/officeart/2008/layout/LinedList"/>
    <dgm:cxn modelId="{F4757EAD-07B3-4B61-80B0-CF827541FBC5}" type="presParOf" srcId="{5A27315B-861D-451B-8169-89C32CEDC665}" destId="{FD81ACD3-BF76-4E52-B9DF-3A0BE174A407}" srcOrd="0" destOrd="0" presId="urn:microsoft.com/office/officeart/2008/layout/LinedList"/>
    <dgm:cxn modelId="{7858C340-1E8E-47AB-BBD3-F6958945D12B}" type="presParOf" srcId="{5A27315B-861D-451B-8169-89C32CEDC665}" destId="{85566F2C-40F2-406F-9D00-F741FE2FC8C0}" srcOrd="1" destOrd="0" presId="urn:microsoft.com/office/officeart/2008/layout/LinedList"/>
    <dgm:cxn modelId="{11EB045B-3BA3-49F1-AA70-4E1A2EE899C2}" type="presParOf" srcId="{365F4A0F-FFA6-47A5-8812-FFFAC9B556E6}" destId="{29555E2E-B561-424D-BCAF-0FC23AC657B8}" srcOrd="8" destOrd="0" presId="urn:microsoft.com/office/officeart/2008/layout/LinedList"/>
    <dgm:cxn modelId="{AE64CA95-6611-41E0-924A-DFF0DE0CE33C}" type="presParOf" srcId="{365F4A0F-FFA6-47A5-8812-FFFAC9B556E6}" destId="{2C30AC16-B46C-4E02-9A96-6CC8C1780AFD}" srcOrd="9" destOrd="0" presId="urn:microsoft.com/office/officeart/2008/layout/LinedList"/>
    <dgm:cxn modelId="{E6703EDC-9099-4D4F-A0CA-B7CBABC15ACF}" type="presParOf" srcId="{2C30AC16-B46C-4E02-9A96-6CC8C1780AFD}" destId="{BE7BE76B-1B58-4C0B-A2A7-0A7B161ACB17}" srcOrd="0" destOrd="0" presId="urn:microsoft.com/office/officeart/2008/layout/LinedList"/>
    <dgm:cxn modelId="{7FBF554B-67C3-4E9F-A49D-4B67986FCBD7}" type="presParOf" srcId="{2C30AC16-B46C-4E02-9A96-6CC8C1780AFD}" destId="{5C576C89-7607-402B-87A0-922772D636F6}" srcOrd="1" destOrd="0" presId="urn:microsoft.com/office/officeart/2008/layout/LinedList"/>
    <dgm:cxn modelId="{42377D44-858B-4071-801C-41D9960E34DF}" type="presParOf" srcId="{365F4A0F-FFA6-47A5-8812-FFFAC9B556E6}" destId="{AD9C925E-DC12-4529-82B6-93CFF630971E}" srcOrd="10" destOrd="0" presId="urn:microsoft.com/office/officeart/2008/layout/LinedList"/>
    <dgm:cxn modelId="{CDAC5C71-633C-4D7B-A494-D6446197E492}" type="presParOf" srcId="{365F4A0F-FFA6-47A5-8812-FFFAC9B556E6}" destId="{82E5CC6D-3F67-4D4B-A984-ADBE42446D2B}" srcOrd="11" destOrd="0" presId="urn:microsoft.com/office/officeart/2008/layout/LinedList"/>
    <dgm:cxn modelId="{D616B36C-419A-4EBB-913C-4B96938D43AB}" type="presParOf" srcId="{82E5CC6D-3F67-4D4B-A984-ADBE42446D2B}" destId="{D0107609-C29C-488C-ABB1-10187870132F}" srcOrd="0" destOrd="0" presId="urn:microsoft.com/office/officeart/2008/layout/LinedList"/>
    <dgm:cxn modelId="{2D9C9B55-310D-424B-948F-F8615F56C9DB}" type="presParOf" srcId="{82E5CC6D-3F67-4D4B-A984-ADBE42446D2B}" destId="{84ABD108-0F93-4F1A-8990-DDB0474BD7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E9DDFB-FE6E-4B1C-A4D4-B8911C6DC335}"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1340DFA-A6A7-43C7-BA34-01B6ED3AABAC}">
      <dgm:prSet/>
      <dgm:spPr/>
      <dgm:t>
        <a:bodyPr/>
        <a:lstStyle/>
        <a:p>
          <a:pPr>
            <a:defRPr b="1"/>
          </a:pPr>
          <a:r>
            <a:rPr lang="en-US"/>
            <a:t>One table, two chairs, and Job Fair Kits</a:t>
          </a:r>
        </a:p>
      </dgm:t>
    </dgm:pt>
    <dgm:pt modelId="{5ADC5F58-6E29-4BB2-B8EE-A44AD8C1C498}" type="parTrans" cxnId="{44793371-84BE-42D3-A617-34DB6DAF072C}">
      <dgm:prSet/>
      <dgm:spPr/>
      <dgm:t>
        <a:bodyPr/>
        <a:lstStyle/>
        <a:p>
          <a:endParaRPr lang="en-US"/>
        </a:p>
      </dgm:t>
    </dgm:pt>
    <dgm:pt modelId="{7B2DB285-5802-41A6-A8ED-1346848336A7}" type="sibTrans" cxnId="{44793371-84BE-42D3-A617-34DB6DAF072C}">
      <dgm:prSet/>
      <dgm:spPr/>
      <dgm:t>
        <a:bodyPr/>
        <a:lstStyle/>
        <a:p>
          <a:endParaRPr lang="en-US"/>
        </a:p>
      </dgm:t>
    </dgm:pt>
    <dgm:pt modelId="{CB0B0EF0-7F54-4492-B3CC-2EBCCF064659}">
      <dgm:prSet/>
      <dgm:spPr/>
      <dgm:t>
        <a:bodyPr/>
        <a:lstStyle/>
        <a:p>
          <a:pPr>
            <a:defRPr b="1"/>
          </a:pPr>
          <a:r>
            <a:rPr lang="en-US" dirty="0"/>
            <a:t>Your logo on all promotional materials such as:</a:t>
          </a:r>
        </a:p>
      </dgm:t>
    </dgm:pt>
    <dgm:pt modelId="{04C84E43-FF78-4E31-988D-B1E21516992F}" type="parTrans" cxnId="{A52C163C-0354-4ADC-9AEA-1E423659DABD}">
      <dgm:prSet/>
      <dgm:spPr/>
      <dgm:t>
        <a:bodyPr/>
        <a:lstStyle/>
        <a:p>
          <a:endParaRPr lang="en-US"/>
        </a:p>
      </dgm:t>
    </dgm:pt>
    <dgm:pt modelId="{13BB6957-54C3-4000-A11A-10D8620B5BE1}" type="sibTrans" cxnId="{A52C163C-0354-4ADC-9AEA-1E423659DABD}">
      <dgm:prSet/>
      <dgm:spPr/>
      <dgm:t>
        <a:bodyPr/>
        <a:lstStyle/>
        <a:p>
          <a:endParaRPr lang="en-US"/>
        </a:p>
      </dgm:t>
    </dgm:pt>
    <dgm:pt modelId="{E35C0BBC-6B00-45D2-BA62-729BA3E7AD03}">
      <dgm:prSet/>
      <dgm:spPr/>
      <dgm:t>
        <a:bodyPr/>
        <a:lstStyle/>
        <a:p>
          <a:r>
            <a:rPr lang="en-US"/>
            <a:t>Banners</a:t>
          </a:r>
        </a:p>
      </dgm:t>
    </dgm:pt>
    <dgm:pt modelId="{659A477A-2243-4B47-AB64-A924DAEFE100}" type="parTrans" cxnId="{24472337-77A6-4216-9B0E-4F295638FD2D}">
      <dgm:prSet/>
      <dgm:spPr/>
      <dgm:t>
        <a:bodyPr/>
        <a:lstStyle/>
        <a:p>
          <a:endParaRPr lang="en-US"/>
        </a:p>
      </dgm:t>
    </dgm:pt>
    <dgm:pt modelId="{10464D3B-B173-41D3-B213-08E77A3F25B6}" type="sibTrans" cxnId="{24472337-77A6-4216-9B0E-4F295638FD2D}">
      <dgm:prSet/>
      <dgm:spPr/>
      <dgm:t>
        <a:bodyPr/>
        <a:lstStyle/>
        <a:p>
          <a:endParaRPr lang="en-US"/>
        </a:p>
      </dgm:t>
    </dgm:pt>
    <dgm:pt modelId="{043C83FE-816D-45E4-814E-FEC7EE460146}">
      <dgm:prSet/>
      <dgm:spPr/>
      <dgm:t>
        <a:bodyPr/>
        <a:lstStyle/>
        <a:p>
          <a:r>
            <a:rPr lang="en-US"/>
            <a:t>Invitations</a:t>
          </a:r>
        </a:p>
      </dgm:t>
    </dgm:pt>
    <dgm:pt modelId="{68830A04-17A3-485C-A94A-20CA38993DD8}" type="parTrans" cxnId="{A3AC01BA-1989-4535-A45B-C97CFFECD4D9}">
      <dgm:prSet/>
      <dgm:spPr/>
      <dgm:t>
        <a:bodyPr/>
        <a:lstStyle/>
        <a:p>
          <a:endParaRPr lang="en-US"/>
        </a:p>
      </dgm:t>
    </dgm:pt>
    <dgm:pt modelId="{6FC42994-F6C9-4447-8762-FF0D401D8D32}" type="sibTrans" cxnId="{A3AC01BA-1989-4535-A45B-C97CFFECD4D9}">
      <dgm:prSet/>
      <dgm:spPr/>
      <dgm:t>
        <a:bodyPr/>
        <a:lstStyle/>
        <a:p>
          <a:endParaRPr lang="en-US"/>
        </a:p>
      </dgm:t>
    </dgm:pt>
    <dgm:pt modelId="{1A7CF810-FF3D-413F-BF97-78D7AAADE565}">
      <dgm:prSet/>
      <dgm:spPr/>
      <dgm:t>
        <a:bodyPr/>
        <a:lstStyle/>
        <a:p>
          <a:r>
            <a:rPr lang="en-US"/>
            <a:t>Brochures</a:t>
          </a:r>
        </a:p>
      </dgm:t>
    </dgm:pt>
    <dgm:pt modelId="{4B3F13A2-2C90-4FAB-9BE1-DC2565CE7911}" type="parTrans" cxnId="{B6677BF9-BBF3-4CE1-BCF6-DA0F5E26A139}">
      <dgm:prSet/>
      <dgm:spPr/>
      <dgm:t>
        <a:bodyPr/>
        <a:lstStyle/>
        <a:p>
          <a:endParaRPr lang="en-US"/>
        </a:p>
      </dgm:t>
    </dgm:pt>
    <dgm:pt modelId="{302FD563-D032-4DE5-9C50-36F3AEBBCA38}" type="sibTrans" cxnId="{B6677BF9-BBF3-4CE1-BCF6-DA0F5E26A139}">
      <dgm:prSet/>
      <dgm:spPr/>
      <dgm:t>
        <a:bodyPr/>
        <a:lstStyle/>
        <a:p>
          <a:endParaRPr lang="en-US"/>
        </a:p>
      </dgm:t>
    </dgm:pt>
    <dgm:pt modelId="{A5EA63E5-F1BD-4CE1-B8B2-099BA78CF9EA}">
      <dgm:prSet/>
      <dgm:spPr/>
      <dgm:t>
        <a:bodyPr/>
        <a:lstStyle/>
        <a:p>
          <a:r>
            <a:rPr lang="en-US"/>
            <a:t>Signs</a:t>
          </a:r>
        </a:p>
      </dgm:t>
    </dgm:pt>
    <dgm:pt modelId="{291E9B6C-D41B-4D44-9784-F21539F3787C}" type="parTrans" cxnId="{C3E02D9A-2174-4B8D-AD0A-5FB5B57025AF}">
      <dgm:prSet/>
      <dgm:spPr/>
      <dgm:t>
        <a:bodyPr/>
        <a:lstStyle/>
        <a:p>
          <a:endParaRPr lang="en-US"/>
        </a:p>
      </dgm:t>
    </dgm:pt>
    <dgm:pt modelId="{1E2D3A17-8159-4538-8048-02372BFE3954}" type="sibTrans" cxnId="{C3E02D9A-2174-4B8D-AD0A-5FB5B57025AF}">
      <dgm:prSet/>
      <dgm:spPr/>
      <dgm:t>
        <a:bodyPr/>
        <a:lstStyle/>
        <a:p>
          <a:endParaRPr lang="en-US"/>
        </a:p>
      </dgm:t>
    </dgm:pt>
    <dgm:pt modelId="{25790773-610F-4FB6-A9EE-AE10058AE9EE}">
      <dgm:prSet/>
      <dgm:spPr/>
      <dgm:t>
        <a:bodyPr/>
        <a:lstStyle/>
        <a:p>
          <a:r>
            <a:rPr lang="en-US"/>
            <a:t>Stand Banners</a:t>
          </a:r>
        </a:p>
      </dgm:t>
    </dgm:pt>
    <dgm:pt modelId="{818696D6-7807-44FB-830C-2EC907A1B63D}" type="parTrans" cxnId="{42E5CAA3-1499-4AC5-82E6-6CD4B075F1BD}">
      <dgm:prSet/>
      <dgm:spPr/>
      <dgm:t>
        <a:bodyPr/>
        <a:lstStyle/>
        <a:p>
          <a:endParaRPr lang="en-US"/>
        </a:p>
      </dgm:t>
    </dgm:pt>
    <dgm:pt modelId="{15D06F40-11C7-4511-8DE9-ABF12E6E5C93}" type="sibTrans" cxnId="{42E5CAA3-1499-4AC5-82E6-6CD4B075F1BD}">
      <dgm:prSet/>
      <dgm:spPr/>
      <dgm:t>
        <a:bodyPr/>
        <a:lstStyle/>
        <a:p>
          <a:endParaRPr lang="en-US"/>
        </a:p>
      </dgm:t>
    </dgm:pt>
    <dgm:pt modelId="{2545CDB8-4574-47D0-B06C-81559AD65FFD}">
      <dgm:prSet/>
      <dgm:spPr/>
      <dgm:t>
        <a:bodyPr/>
        <a:lstStyle/>
        <a:p>
          <a:r>
            <a:rPr lang="en-US"/>
            <a:t>Website</a:t>
          </a:r>
        </a:p>
      </dgm:t>
    </dgm:pt>
    <dgm:pt modelId="{39BA29ED-4FA7-49FA-AB76-27BFACB9E315}" type="parTrans" cxnId="{CF03981C-1CEA-48CA-8097-3F088A64A255}">
      <dgm:prSet/>
      <dgm:spPr/>
      <dgm:t>
        <a:bodyPr/>
        <a:lstStyle/>
        <a:p>
          <a:endParaRPr lang="en-US"/>
        </a:p>
      </dgm:t>
    </dgm:pt>
    <dgm:pt modelId="{3C2033B7-CB0C-48D6-ADE8-46FE2B376622}" type="sibTrans" cxnId="{CF03981C-1CEA-48CA-8097-3F088A64A255}">
      <dgm:prSet/>
      <dgm:spPr/>
      <dgm:t>
        <a:bodyPr/>
        <a:lstStyle/>
        <a:p>
          <a:endParaRPr lang="en-US"/>
        </a:p>
      </dgm:t>
    </dgm:pt>
    <dgm:pt modelId="{A714CB3A-4A25-47BB-BFFD-0292B2FE26A0}">
      <dgm:prSet/>
      <dgm:spPr/>
      <dgm:t>
        <a:bodyPr/>
        <a:lstStyle/>
        <a:p>
          <a:r>
            <a:rPr lang="en-US"/>
            <a:t>Social Media</a:t>
          </a:r>
        </a:p>
      </dgm:t>
    </dgm:pt>
    <dgm:pt modelId="{AAB81A5A-E017-4D20-9A7F-60C9FDC04F52}" type="parTrans" cxnId="{9723C207-6F3F-489F-9929-AA31C4FD958B}">
      <dgm:prSet/>
      <dgm:spPr/>
      <dgm:t>
        <a:bodyPr/>
        <a:lstStyle/>
        <a:p>
          <a:endParaRPr lang="en-US"/>
        </a:p>
      </dgm:t>
    </dgm:pt>
    <dgm:pt modelId="{54F99C48-7E8B-4D6A-93CE-D2E4C5B8DE8D}" type="sibTrans" cxnId="{9723C207-6F3F-489F-9929-AA31C4FD958B}">
      <dgm:prSet/>
      <dgm:spPr/>
      <dgm:t>
        <a:bodyPr/>
        <a:lstStyle/>
        <a:p>
          <a:endParaRPr lang="en-US"/>
        </a:p>
      </dgm:t>
    </dgm:pt>
    <dgm:pt modelId="{43DF00EB-D51B-4B44-A991-B3ACA28B415F}">
      <dgm:prSet/>
      <dgm:spPr/>
      <dgm:t>
        <a:bodyPr/>
        <a:lstStyle/>
        <a:p>
          <a:r>
            <a:rPr lang="en-US"/>
            <a:t>Email marketing </a:t>
          </a:r>
        </a:p>
      </dgm:t>
    </dgm:pt>
    <dgm:pt modelId="{D164C356-799F-48CC-B4F2-EDC176E53AE9}" type="parTrans" cxnId="{D11135D3-1647-46BB-A25E-2B950BF71ADB}">
      <dgm:prSet/>
      <dgm:spPr/>
      <dgm:t>
        <a:bodyPr/>
        <a:lstStyle/>
        <a:p>
          <a:endParaRPr lang="en-US"/>
        </a:p>
      </dgm:t>
    </dgm:pt>
    <dgm:pt modelId="{1DA7CFF3-206C-4773-A33F-DE5C093084F2}" type="sibTrans" cxnId="{D11135D3-1647-46BB-A25E-2B950BF71ADB}">
      <dgm:prSet/>
      <dgm:spPr/>
      <dgm:t>
        <a:bodyPr/>
        <a:lstStyle/>
        <a:p>
          <a:endParaRPr lang="en-US"/>
        </a:p>
      </dgm:t>
    </dgm:pt>
    <dgm:pt modelId="{1819FB28-7C3C-4F2D-992D-04E8734C1811}">
      <dgm:prSet/>
      <dgm:spPr/>
      <dgm:t>
        <a:bodyPr/>
        <a:lstStyle/>
        <a:p>
          <a:r>
            <a:rPr lang="en-US"/>
            <a:t>WhatsApp Marketing</a:t>
          </a:r>
        </a:p>
      </dgm:t>
    </dgm:pt>
    <dgm:pt modelId="{81E88B8A-D667-4884-820D-1303F58D6D67}" type="parTrans" cxnId="{C87AC01E-6646-4E67-A505-14E11F34780D}">
      <dgm:prSet/>
      <dgm:spPr/>
      <dgm:t>
        <a:bodyPr/>
        <a:lstStyle/>
        <a:p>
          <a:endParaRPr lang="en-US"/>
        </a:p>
      </dgm:t>
    </dgm:pt>
    <dgm:pt modelId="{BB42A8CB-C5C9-49CE-AC7E-6E149B5D95E7}" type="sibTrans" cxnId="{C87AC01E-6646-4E67-A505-14E11F34780D}">
      <dgm:prSet/>
      <dgm:spPr/>
      <dgm:t>
        <a:bodyPr/>
        <a:lstStyle/>
        <a:p>
          <a:endParaRPr lang="en-US"/>
        </a:p>
      </dgm:t>
    </dgm:pt>
    <dgm:pt modelId="{BA6FC3C4-D253-4DDC-9FB4-ECB06EB1FD1D}">
      <dgm:prSet/>
      <dgm:spPr/>
      <dgm:t>
        <a:bodyPr/>
        <a:lstStyle/>
        <a:p>
          <a:pPr>
            <a:defRPr b="1"/>
          </a:pPr>
          <a:r>
            <a:rPr lang="en-US" dirty="0"/>
            <a:t>Two Stand banners  positions in highly visible areas</a:t>
          </a:r>
        </a:p>
      </dgm:t>
    </dgm:pt>
    <dgm:pt modelId="{BA18D82C-BAE5-470A-BC2D-C44F9AF46506}" type="parTrans" cxnId="{487FDDBB-32FF-419F-AF83-D966C39AC22B}">
      <dgm:prSet/>
      <dgm:spPr/>
      <dgm:t>
        <a:bodyPr/>
        <a:lstStyle/>
        <a:p>
          <a:endParaRPr lang="en-US"/>
        </a:p>
      </dgm:t>
    </dgm:pt>
    <dgm:pt modelId="{F43AC34E-A79D-4186-B5BF-E051A564F45A}" type="sibTrans" cxnId="{487FDDBB-32FF-419F-AF83-D966C39AC22B}">
      <dgm:prSet/>
      <dgm:spPr/>
      <dgm:t>
        <a:bodyPr/>
        <a:lstStyle/>
        <a:p>
          <a:endParaRPr lang="en-US"/>
        </a:p>
      </dgm:t>
    </dgm:pt>
    <dgm:pt modelId="{71B68959-CEE9-498F-9934-A0EE646FD515}">
      <dgm:prSet/>
      <dgm:spPr/>
      <dgm:t>
        <a:bodyPr/>
        <a:lstStyle/>
        <a:p>
          <a:pPr>
            <a:defRPr b="1"/>
          </a:pPr>
          <a:r>
            <a:rPr lang="en-US" dirty="0"/>
            <a:t>Logo and company description on social media </a:t>
          </a:r>
        </a:p>
      </dgm:t>
    </dgm:pt>
    <dgm:pt modelId="{D52CF603-C83D-446E-9D00-A36CD4E54473}" type="parTrans" cxnId="{74E710E5-F50B-4D47-A15C-7B8F790E5528}">
      <dgm:prSet/>
      <dgm:spPr/>
      <dgm:t>
        <a:bodyPr/>
        <a:lstStyle/>
        <a:p>
          <a:endParaRPr lang="en-US"/>
        </a:p>
      </dgm:t>
    </dgm:pt>
    <dgm:pt modelId="{3A6A4510-EBB7-4F4E-A457-C17C306518C9}" type="sibTrans" cxnId="{74E710E5-F50B-4D47-A15C-7B8F790E5528}">
      <dgm:prSet/>
      <dgm:spPr/>
      <dgm:t>
        <a:bodyPr/>
        <a:lstStyle/>
        <a:p>
          <a:endParaRPr lang="en-US"/>
        </a:p>
      </dgm:t>
    </dgm:pt>
    <dgm:pt modelId="{438D09EA-D406-4281-BA16-E696FBDCE578}">
      <dgm:prSet/>
      <dgm:spPr/>
      <dgm:t>
        <a:bodyPr/>
        <a:lstStyle/>
        <a:p>
          <a:pPr>
            <a:defRPr b="1"/>
          </a:pPr>
          <a:r>
            <a:rPr lang="en-US" dirty="0"/>
            <a:t>A reserved table for an exclusive interview  </a:t>
          </a:r>
        </a:p>
      </dgm:t>
    </dgm:pt>
    <dgm:pt modelId="{8D22C991-C115-497C-8E05-E079AEB50A77}" type="parTrans" cxnId="{1CAB7D94-B362-4289-BBDC-F7814E5C6D1A}">
      <dgm:prSet/>
      <dgm:spPr/>
      <dgm:t>
        <a:bodyPr/>
        <a:lstStyle/>
        <a:p>
          <a:endParaRPr lang="en-US"/>
        </a:p>
      </dgm:t>
    </dgm:pt>
    <dgm:pt modelId="{C05579C7-9271-4F00-92E0-F7CA752AB10C}" type="sibTrans" cxnId="{1CAB7D94-B362-4289-BBDC-F7814E5C6D1A}">
      <dgm:prSet/>
      <dgm:spPr/>
      <dgm:t>
        <a:bodyPr/>
        <a:lstStyle/>
        <a:p>
          <a:endParaRPr lang="en-US"/>
        </a:p>
      </dgm:t>
    </dgm:pt>
    <dgm:pt modelId="{7D39E216-1A23-4387-B280-9B7353D62EC0}">
      <dgm:prSet/>
      <dgm:spPr/>
      <dgm:t>
        <a:bodyPr/>
        <a:lstStyle/>
        <a:p>
          <a:pPr>
            <a:defRPr b="1"/>
          </a:pPr>
          <a:r>
            <a:rPr lang="en-US"/>
            <a:t>Appreciation certificate  </a:t>
          </a:r>
        </a:p>
      </dgm:t>
    </dgm:pt>
    <dgm:pt modelId="{A13614AF-C307-4FE0-9418-7A83F33A35CE}" type="parTrans" cxnId="{43741E6B-8404-4CC1-B65C-DD5717DDD16B}">
      <dgm:prSet/>
      <dgm:spPr/>
      <dgm:t>
        <a:bodyPr/>
        <a:lstStyle/>
        <a:p>
          <a:endParaRPr lang="en-US"/>
        </a:p>
      </dgm:t>
    </dgm:pt>
    <dgm:pt modelId="{53227D4D-A4AF-4B98-A7DB-7FFC0BDA8409}" type="sibTrans" cxnId="{43741E6B-8404-4CC1-B65C-DD5717DDD16B}">
      <dgm:prSet/>
      <dgm:spPr/>
      <dgm:t>
        <a:bodyPr/>
        <a:lstStyle/>
        <a:p>
          <a:endParaRPr lang="en-US"/>
        </a:p>
      </dgm:t>
    </dgm:pt>
    <dgm:pt modelId="{5A897DC2-3DE9-44C2-9043-3C35A5ADE2D2}">
      <dgm:prSet/>
      <dgm:spPr/>
      <dgm:t>
        <a:bodyPr/>
        <a:lstStyle/>
        <a:p>
          <a:pPr>
            <a:defRPr b="1"/>
          </a:pPr>
          <a:r>
            <a:rPr lang="en-US"/>
            <a:t>Verbal acknowledgement during the event.</a:t>
          </a:r>
        </a:p>
      </dgm:t>
    </dgm:pt>
    <dgm:pt modelId="{AA68AE63-0FC3-434B-8F6E-FEFC8667604E}" type="parTrans" cxnId="{6E164920-6BAA-4CFA-B04A-1D943E228C53}">
      <dgm:prSet/>
      <dgm:spPr/>
      <dgm:t>
        <a:bodyPr/>
        <a:lstStyle/>
        <a:p>
          <a:endParaRPr lang="en-US"/>
        </a:p>
      </dgm:t>
    </dgm:pt>
    <dgm:pt modelId="{017C5C2A-454A-40A6-B7AE-FB61D5034278}" type="sibTrans" cxnId="{6E164920-6BAA-4CFA-B04A-1D943E228C53}">
      <dgm:prSet/>
      <dgm:spPr/>
      <dgm:t>
        <a:bodyPr/>
        <a:lstStyle/>
        <a:p>
          <a:endParaRPr lang="en-US"/>
        </a:p>
      </dgm:t>
    </dgm:pt>
    <dgm:pt modelId="{D09FCA39-ED15-4981-9C47-55E32E970F59}">
      <dgm:prSet/>
      <dgm:spPr/>
      <dgm:t>
        <a:bodyPr/>
        <a:lstStyle/>
        <a:p>
          <a:pPr>
            <a:defRPr b="1"/>
          </a:pPr>
          <a:r>
            <a:rPr lang="en-US"/>
            <a:t>10% waiver on Sponsorship for future events.</a:t>
          </a:r>
        </a:p>
      </dgm:t>
    </dgm:pt>
    <dgm:pt modelId="{D7A7EF41-9A4A-42D2-9108-BFAD42EE9AED}" type="parTrans" cxnId="{8F539251-83E8-485E-A1BA-D2F71476294C}">
      <dgm:prSet/>
      <dgm:spPr/>
      <dgm:t>
        <a:bodyPr/>
        <a:lstStyle/>
        <a:p>
          <a:endParaRPr lang="en-US"/>
        </a:p>
      </dgm:t>
    </dgm:pt>
    <dgm:pt modelId="{80E21F5C-C8C6-4FAC-A40D-D6339FA42E42}" type="sibTrans" cxnId="{8F539251-83E8-485E-A1BA-D2F71476294C}">
      <dgm:prSet/>
      <dgm:spPr/>
      <dgm:t>
        <a:bodyPr/>
        <a:lstStyle/>
        <a:p>
          <a:endParaRPr lang="en-US"/>
        </a:p>
      </dgm:t>
    </dgm:pt>
    <dgm:pt modelId="{84BB6184-2344-4A51-BCB8-6C0B684B8EEF}" type="pres">
      <dgm:prSet presAssocID="{BFE9DDFB-FE6E-4B1C-A4D4-B8911C6DC335}" presName="root" presStyleCnt="0">
        <dgm:presLayoutVars>
          <dgm:dir/>
          <dgm:resizeHandles val="exact"/>
        </dgm:presLayoutVars>
      </dgm:prSet>
      <dgm:spPr/>
    </dgm:pt>
    <dgm:pt modelId="{15F9F645-FA07-4638-B17C-6B4C133A4F69}" type="pres">
      <dgm:prSet presAssocID="{31340DFA-A6A7-43C7-BA34-01B6ED3AABAC}" presName="compNode" presStyleCnt="0"/>
      <dgm:spPr/>
    </dgm:pt>
    <dgm:pt modelId="{02C44B41-52B5-4E3E-9120-52677206105D}" type="pres">
      <dgm:prSet presAssocID="{31340DFA-A6A7-43C7-BA34-01B6ED3AABA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nd chairs"/>
        </a:ext>
      </dgm:extLst>
    </dgm:pt>
    <dgm:pt modelId="{C0D9A168-6EBE-4F2F-A5B5-C7786096E6BD}" type="pres">
      <dgm:prSet presAssocID="{31340DFA-A6A7-43C7-BA34-01B6ED3AABAC}" presName="iconSpace" presStyleCnt="0"/>
      <dgm:spPr/>
    </dgm:pt>
    <dgm:pt modelId="{CB55AAE4-B1B7-47F0-B4B4-43F2F5BCD183}" type="pres">
      <dgm:prSet presAssocID="{31340DFA-A6A7-43C7-BA34-01B6ED3AABAC}" presName="parTx" presStyleLbl="revTx" presStyleIdx="0" presStyleCnt="16">
        <dgm:presLayoutVars>
          <dgm:chMax val="0"/>
          <dgm:chPref val="0"/>
        </dgm:presLayoutVars>
      </dgm:prSet>
      <dgm:spPr/>
    </dgm:pt>
    <dgm:pt modelId="{79E0DB5A-53A6-4E3F-A022-F015AC631FF0}" type="pres">
      <dgm:prSet presAssocID="{31340DFA-A6A7-43C7-BA34-01B6ED3AABAC}" presName="txSpace" presStyleCnt="0"/>
      <dgm:spPr/>
    </dgm:pt>
    <dgm:pt modelId="{A49ECF0D-5A7E-4EE0-B315-306241E6332F}" type="pres">
      <dgm:prSet presAssocID="{31340DFA-A6A7-43C7-BA34-01B6ED3AABAC}" presName="desTx" presStyleLbl="revTx" presStyleIdx="1" presStyleCnt="16">
        <dgm:presLayoutVars/>
      </dgm:prSet>
      <dgm:spPr/>
    </dgm:pt>
    <dgm:pt modelId="{BE39B701-F3D7-45BB-A36E-74DA5ED8DF7E}" type="pres">
      <dgm:prSet presAssocID="{7B2DB285-5802-41A6-A8ED-1346848336A7}" presName="sibTrans" presStyleCnt="0"/>
      <dgm:spPr/>
    </dgm:pt>
    <dgm:pt modelId="{2D5B26EB-3BD1-4944-AF08-9CBA55A663E3}" type="pres">
      <dgm:prSet presAssocID="{CB0B0EF0-7F54-4492-B3CC-2EBCCF064659}" presName="compNode" presStyleCnt="0"/>
      <dgm:spPr/>
    </dgm:pt>
    <dgm:pt modelId="{E8B32A38-EBDE-47F8-87FB-08F8D3F746E5}" type="pres">
      <dgm:prSet presAssocID="{CB0B0EF0-7F54-4492-B3CC-2EBCCF064659}"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059C7385-45F6-4007-BA60-67B3B41B9D59}" type="pres">
      <dgm:prSet presAssocID="{CB0B0EF0-7F54-4492-B3CC-2EBCCF064659}" presName="iconSpace" presStyleCnt="0"/>
      <dgm:spPr/>
    </dgm:pt>
    <dgm:pt modelId="{555D88CD-F7D9-4F7A-83FB-E2CCE9770C24}" type="pres">
      <dgm:prSet presAssocID="{CB0B0EF0-7F54-4492-B3CC-2EBCCF064659}" presName="parTx" presStyleLbl="revTx" presStyleIdx="2" presStyleCnt="16">
        <dgm:presLayoutVars>
          <dgm:chMax val="0"/>
          <dgm:chPref val="0"/>
        </dgm:presLayoutVars>
      </dgm:prSet>
      <dgm:spPr/>
    </dgm:pt>
    <dgm:pt modelId="{24C6D871-6AA1-4361-9978-BE8D907C5143}" type="pres">
      <dgm:prSet presAssocID="{CB0B0EF0-7F54-4492-B3CC-2EBCCF064659}" presName="txSpace" presStyleCnt="0"/>
      <dgm:spPr/>
    </dgm:pt>
    <dgm:pt modelId="{79EFBA86-BBA3-45CE-8896-7405426CF151}" type="pres">
      <dgm:prSet presAssocID="{CB0B0EF0-7F54-4492-B3CC-2EBCCF064659}" presName="desTx" presStyleLbl="revTx" presStyleIdx="3" presStyleCnt="16">
        <dgm:presLayoutVars/>
      </dgm:prSet>
      <dgm:spPr/>
    </dgm:pt>
    <dgm:pt modelId="{12B756D1-BE74-446A-B2FF-434530CBEAEB}" type="pres">
      <dgm:prSet presAssocID="{13BB6957-54C3-4000-A11A-10D8620B5BE1}" presName="sibTrans" presStyleCnt="0"/>
      <dgm:spPr/>
    </dgm:pt>
    <dgm:pt modelId="{6EDFFB03-CA8E-4464-9593-27702EC5085C}" type="pres">
      <dgm:prSet presAssocID="{BA6FC3C4-D253-4DDC-9FB4-ECB06EB1FD1D}" presName="compNode" presStyleCnt="0"/>
      <dgm:spPr/>
    </dgm:pt>
    <dgm:pt modelId="{3B20A00D-977C-40E5-9F19-C6FF21E204B3}" type="pres">
      <dgm:prSet presAssocID="{BA6FC3C4-D253-4DDC-9FB4-ECB06EB1FD1D}"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nting"/>
        </a:ext>
      </dgm:extLst>
    </dgm:pt>
    <dgm:pt modelId="{82E7437B-FF11-4AFF-BF4C-A784C7949C1A}" type="pres">
      <dgm:prSet presAssocID="{BA6FC3C4-D253-4DDC-9FB4-ECB06EB1FD1D}" presName="iconSpace" presStyleCnt="0"/>
      <dgm:spPr/>
    </dgm:pt>
    <dgm:pt modelId="{5FBB32D4-AF4C-4368-BAD6-24291CF5A3FF}" type="pres">
      <dgm:prSet presAssocID="{BA6FC3C4-D253-4DDC-9FB4-ECB06EB1FD1D}" presName="parTx" presStyleLbl="revTx" presStyleIdx="4" presStyleCnt="16">
        <dgm:presLayoutVars>
          <dgm:chMax val="0"/>
          <dgm:chPref val="0"/>
        </dgm:presLayoutVars>
      </dgm:prSet>
      <dgm:spPr/>
    </dgm:pt>
    <dgm:pt modelId="{8D324935-F6FE-4B44-86E4-FB747050F54C}" type="pres">
      <dgm:prSet presAssocID="{BA6FC3C4-D253-4DDC-9FB4-ECB06EB1FD1D}" presName="txSpace" presStyleCnt="0"/>
      <dgm:spPr/>
    </dgm:pt>
    <dgm:pt modelId="{2D11ED60-1C1B-4E20-AF73-B631D359015D}" type="pres">
      <dgm:prSet presAssocID="{BA6FC3C4-D253-4DDC-9FB4-ECB06EB1FD1D}" presName="desTx" presStyleLbl="revTx" presStyleIdx="5" presStyleCnt="16">
        <dgm:presLayoutVars/>
      </dgm:prSet>
      <dgm:spPr/>
    </dgm:pt>
    <dgm:pt modelId="{DA84BA29-157B-4276-9A1B-58A5416293FE}" type="pres">
      <dgm:prSet presAssocID="{F43AC34E-A79D-4186-B5BF-E051A564F45A}" presName="sibTrans" presStyleCnt="0"/>
      <dgm:spPr/>
    </dgm:pt>
    <dgm:pt modelId="{82DCE250-F87D-42F2-B1E7-B36B774751A5}" type="pres">
      <dgm:prSet presAssocID="{71B68959-CEE9-498F-9934-A0EE646FD515}" presName="compNode" presStyleCnt="0"/>
      <dgm:spPr/>
    </dgm:pt>
    <dgm:pt modelId="{1D768456-85BE-440B-BD5A-CEAB2D182E25}" type="pres">
      <dgm:prSet presAssocID="{71B68959-CEE9-498F-9934-A0EE646FD51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ABA66B25-0CD5-4282-9A02-3A1E6356DE03}" type="pres">
      <dgm:prSet presAssocID="{71B68959-CEE9-498F-9934-A0EE646FD515}" presName="iconSpace" presStyleCnt="0"/>
      <dgm:spPr/>
    </dgm:pt>
    <dgm:pt modelId="{90A0B550-BE98-4714-8309-F7E701E6798C}" type="pres">
      <dgm:prSet presAssocID="{71B68959-CEE9-498F-9934-A0EE646FD515}" presName="parTx" presStyleLbl="revTx" presStyleIdx="6" presStyleCnt="16">
        <dgm:presLayoutVars>
          <dgm:chMax val="0"/>
          <dgm:chPref val="0"/>
        </dgm:presLayoutVars>
      </dgm:prSet>
      <dgm:spPr/>
    </dgm:pt>
    <dgm:pt modelId="{21388104-D918-4ED1-8A73-CA8BA9E667EC}" type="pres">
      <dgm:prSet presAssocID="{71B68959-CEE9-498F-9934-A0EE646FD515}" presName="txSpace" presStyleCnt="0"/>
      <dgm:spPr/>
    </dgm:pt>
    <dgm:pt modelId="{5C8CF577-FD5F-41A8-8207-6A51A305F959}" type="pres">
      <dgm:prSet presAssocID="{71B68959-CEE9-498F-9934-A0EE646FD515}" presName="desTx" presStyleLbl="revTx" presStyleIdx="7" presStyleCnt="16">
        <dgm:presLayoutVars/>
      </dgm:prSet>
      <dgm:spPr/>
    </dgm:pt>
    <dgm:pt modelId="{0B304C7C-BD92-4359-AB8A-C39422706DFB}" type="pres">
      <dgm:prSet presAssocID="{3A6A4510-EBB7-4F4E-A457-C17C306518C9}" presName="sibTrans" presStyleCnt="0"/>
      <dgm:spPr/>
    </dgm:pt>
    <dgm:pt modelId="{7A4A39F1-4CE1-4EBC-B215-8549D8DBD7E5}" type="pres">
      <dgm:prSet presAssocID="{438D09EA-D406-4281-BA16-E696FBDCE578}" presName="compNode" presStyleCnt="0"/>
      <dgm:spPr/>
    </dgm:pt>
    <dgm:pt modelId="{0258E34F-D2D7-4604-99D7-61EF0136FB2F}" type="pres">
      <dgm:prSet presAssocID="{438D09EA-D406-4281-BA16-E696FBDCE57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2612F787-5DF4-46F7-AD69-9C3B958CF145}" type="pres">
      <dgm:prSet presAssocID="{438D09EA-D406-4281-BA16-E696FBDCE578}" presName="iconSpace" presStyleCnt="0"/>
      <dgm:spPr/>
    </dgm:pt>
    <dgm:pt modelId="{C23FED6F-3EDB-465E-8F4D-2329D12A990A}" type="pres">
      <dgm:prSet presAssocID="{438D09EA-D406-4281-BA16-E696FBDCE578}" presName="parTx" presStyleLbl="revTx" presStyleIdx="8" presStyleCnt="16">
        <dgm:presLayoutVars>
          <dgm:chMax val="0"/>
          <dgm:chPref val="0"/>
        </dgm:presLayoutVars>
      </dgm:prSet>
      <dgm:spPr/>
    </dgm:pt>
    <dgm:pt modelId="{3FA2689D-0B8A-41FD-B64B-5CDB182283BE}" type="pres">
      <dgm:prSet presAssocID="{438D09EA-D406-4281-BA16-E696FBDCE578}" presName="txSpace" presStyleCnt="0"/>
      <dgm:spPr/>
    </dgm:pt>
    <dgm:pt modelId="{84983FAB-1B04-4C54-BF1A-2C7ECCB03615}" type="pres">
      <dgm:prSet presAssocID="{438D09EA-D406-4281-BA16-E696FBDCE578}" presName="desTx" presStyleLbl="revTx" presStyleIdx="9" presStyleCnt="16">
        <dgm:presLayoutVars/>
      </dgm:prSet>
      <dgm:spPr/>
    </dgm:pt>
    <dgm:pt modelId="{093EBD54-D48F-4D52-8699-221A72B939DA}" type="pres">
      <dgm:prSet presAssocID="{C05579C7-9271-4F00-92E0-F7CA752AB10C}" presName="sibTrans" presStyleCnt="0"/>
      <dgm:spPr/>
    </dgm:pt>
    <dgm:pt modelId="{43F435D2-29B2-476F-96B9-ED7656A507EB}" type="pres">
      <dgm:prSet presAssocID="{7D39E216-1A23-4387-B280-9B7353D62EC0}" presName="compNode" presStyleCnt="0"/>
      <dgm:spPr/>
    </dgm:pt>
    <dgm:pt modelId="{854631DF-D175-4B2D-9EBB-1EE1AECD1A59}" type="pres">
      <dgm:prSet presAssocID="{7D39E216-1A23-4387-B280-9B7353D62EC0}"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ibbon"/>
        </a:ext>
      </dgm:extLst>
    </dgm:pt>
    <dgm:pt modelId="{87C2F029-16A6-4320-A74A-47FCEE960E88}" type="pres">
      <dgm:prSet presAssocID="{7D39E216-1A23-4387-B280-9B7353D62EC0}" presName="iconSpace" presStyleCnt="0"/>
      <dgm:spPr/>
    </dgm:pt>
    <dgm:pt modelId="{1DA0D87A-9FC8-47F5-ABC7-B4812FB3342A}" type="pres">
      <dgm:prSet presAssocID="{7D39E216-1A23-4387-B280-9B7353D62EC0}" presName="parTx" presStyleLbl="revTx" presStyleIdx="10" presStyleCnt="16">
        <dgm:presLayoutVars>
          <dgm:chMax val="0"/>
          <dgm:chPref val="0"/>
        </dgm:presLayoutVars>
      </dgm:prSet>
      <dgm:spPr/>
    </dgm:pt>
    <dgm:pt modelId="{2A9141CF-6C4F-4144-BE8B-130A0C569C75}" type="pres">
      <dgm:prSet presAssocID="{7D39E216-1A23-4387-B280-9B7353D62EC0}" presName="txSpace" presStyleCnt="0"/>
      <dgm:spPr/>
    </dgm:pt>
    <dgm:pt modelId="{9E7C457A-7B95-464A-959D-F86C9380555B}" type="pres">
      <dgm:prSet presAssocID="{7D39E216-1A23-4387-B280-9B7353D62EC0}" presName="desTx" presStyleLbl="revTx" presStyleIdx="11" presStyleCnt="16">
        <dgm:presLayoutVars/>
      </dgm:prSet>
      <dgm:spPr/>
    </dgm:pt>
    <dgm:pt modelId="{F4AE2333-2829-461B-8AB9-6589DE288C92}" type="pres">
      <dgm:prSet presAssocID="{53227D4D-A4AF-4B98-A7DB-7FFC0BDA8409}" presName="sibTrans" presStyleCnt="0"/>
      <dgm:spPr/>
    </dgm:pt>
    <dgm:pt modelId="{C9E3520F-26C9-4C53-A774-48B763D7EAF3}" type="pres">
      <dgm:prSet presAssocID="{5A897DC2-3DE9-44C2-9043-3C35A5ADE2D2}" presName="compNode" presStyleCnt="0"/>
      <dgm:spPr/>
    </dgm:pt>
    <dgm:pt modelId="{D5E0F4F0-8104-4C1B-9EFF-26800FC8E996}" type="pres">
      <dgm:prSet presAssocID="{5A897DC2-3DE9-44C2-9043-3C35A5ADE2D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ubtitles"/>
        </a:ext>
      </dgm:extLst>
    </dgm:pt>
    <dgm:pt modelId="{68C2F944-7007-42DE-8CC8-6601746E6234}" type="pres">
      <dgm:prSet presAssocID="{5A897DC2-3DE9-44C2-9043-3C35A5ADE2D2}" presName="iconSpace" presStyleCnt="0"/>
      <dgm:spPr/>
    </dgm:pt>
    <dgm:pt modelId="{4FC22EAC-0F6A-42CB-8505-3C974F6B7151}" type="pres">
      <dgm:prSet presAssocID="{5A897DC2-3DE9-44C2-9043-3C35A5ADE2D2}" presName="parTx" presStyleLbl="revTx" presStyleIdx="12" presStyleCnt="16">
        <dgm:presLayoutVars>
          <dgm:chMax val="0"/>
          <dgm:chPref val="0"/>
        </dgm:presLayoutVars>
      </dgm:prSet>
      <dgm:spPr/>
    </dgm:pt>
    <dgm:pt modelId="{929DFE9C-21C8-4238-A131-9ABA87666A84}" type="pres">
      <dgm:prSet presAssocID="{5A897DC2-3DE9-44C2-9043-3C35A5ADE2D2}" presName="txSpace" presStyleCnt="0"/>
      <dgm:spPr/>
    </dgm:pt>
    <dgm:pt modelId="{673320D2-F245-41C3-A825-39A09F95F2DE}" type="pres">
      <dgm:prSet presAssocID="{5A897DC2-3DE9-44C2-9043-3C35A5ADE2D2}" presName="desTx" presStyleLbl="revTx" presStyleIdx="13" presStyleCnt="16">
        <dgm:presLayoutVars/>
      </dgm:prSet>
      <dgm:spPr/>
    </dgm:pt>
    <dgm:pt modelId="{0E6B2FA1-5FBD-43DE-B5A2-9435ADC00B6C}" type="pres">
      <dgm:prSet presAssocID="{017C5C2A-454A-40A6-B7AE-FB61D5034278}" presName="sibTrans" presStyleCnt="0"/>
      <dgm:spPr/>
    </dgm:pt>
    <dgm:pt modelId="{6CBEDC11-2626-479F-8924-38F7ECDCE686}" type="pres">
      <dgm:prSet presAssocID="{D09FCA39-ED15-4981-9C47-55E32E970F59}" presName="compNode" presStyleCnt="0"/>
      <dgm:spPr/>
    </dgm:pt>
    <dgm:pt modelId="{3BA571F4-C7B0-49C6-A8BC-57DD4CFB60E0}" type="pres">
      <dgm:prSet presAssocID="{D09FCA39-ED15-4981-9C47-55E32E970F59}"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oney Envelope"/>
        </a:ext>
      </dgm:extLst>
    </dgm:pt>
    <dgm:pt modelId="{3ABC20D9-2127-4EDD-8716-3EAE3F231AE1}" type="pres">
      <dgm:prSet presAssocID="{D09FCA39-ED15-4981-9C47-55E32E970F59}" presName="iconSpace" presStyleCnt="0"/>
      <dgm:spPr/>
    </dgm:pt>
    <dgm:pt modelId="{4BD6999D-1CA3-4AFF-92A8-42A60D180E33}" type="pres">
      <dgm:prSet presAssocID="{D09FCA39-ED15-4981-9C47-55E32E970F59}" presName="parTx" presStyleLbl="revTx" presStyleIdx="14" presStyleCnt="16">
        <dgm:presLayoutVars>
          <dgm:chMax val="0"/>
          <dgm:chPref val="0"/>
        </dgm:presLayoutVars>
      </dgm:prSet>
      <dgm:spPr/>
    </dgm:pt>
    <dgm:pt modelId="{76702EDB-30D3-4483-99FF-2D9DED5C3975}" type="pres">
      <dgm:prSet presAssocID="{D09FCA39-ED15-4981-9C47-55E32E970F59}" presName="txSpace" presStyleCnt="0"/>
      <dgm:spPr/>
    </dgm:pt>
    <dgm:pt modelId="{4F32897B-A74A-4187-87F9-257E612874E2}" type="pres">
      <dgm:prSet presAssocID="{D09FCA39-ED15-4981-9C47-55E32E970F59}" presName="desTx" presStyleLbl="revTx" presStyleIdx="15" presStyleCnt="16">
        <dgm:presLayoutVars/>
      </dgm:prSet>
      <dgm:spPr/>
    </dgm:pt>
  </dgm:ptLst>
  <dgm:cxnLst>
    <dgm:cxn modelId="{6BE51B01-E538-49B5-9538-AD5BF487A499}" type="presOf" srcId="{D09FCA39-ED15-4981-9C47-55E32E970F59}" destId="{4BD6999D-1CA3-4AFF-92A8-42A60D180E33}" srcOrd="0" destOrd="0" presId="urn:microsoft.com/office/officeart/2018/2/layout/IconLabelDescriptionList"/>
    <dgm:cxn modelId="{9723C207-6F3F-489F-9929-AA31C4FD958B}" srcId="{CB0B0EF0-7F54-4492-B3CC-2EBCCF064659}" destId="{A714CB3A-4A25-47BB-BFFD-0292B2FE26A0}" srcOrd="6" destOrd="0" parTransId="{AAB81A5A-E017-4D20-9A7F-60C9FDC04F52}" sibTransId="{54F99C48-7E8B-4D6A-93CE-D2E4C5B8DE8D}"/>
    <dgm:cxn modelId="{AD15D309-8246-41CF-A3E4-BAAF9D928D74}" type="presOf" srcId="{CB0B0EF0-7F54-4492-B3CC-2EBCCF064659}" destId="{555D88CD-F7D9-4F7A-83FB-E2CCE9770C24}" srcOrd="0" destOrd="0" presId="urn:microsoft.com/office/officeart/2018/2/layout/IconLabelDescriptionList"/>
    <dgm:cxn modelId="{62807A0A-2E34-43C7-B883-A7675FC616B2}" type="presOf" srcId="{31340DFA-A6A7-43C7-BA34-01B6ED3AABAC}" destId="{CB55AAE4-B1B7-47F0-B4B4-43F2F5BCD183}" srcOrd="0" destOrd="0" presId="urn:microsoft.com/office/officeart/2018/2/layout/IconLabelDescriptionList"/>
    <dgm:cxn modelId="{5EFA011C-11FA-45FA-951D-384E9F081990}" type="presOf" srcId="{BFE9DDFB-FE6E-4B1C-A4D4-B8911C6DC335}" destId="{84BB6184-2344-4A51-BCB8-6C0B684B8EEF}" srcOrd="0" destOrd="0" presId="urn:microsoft.com/office/officeart/2018/2/layout/IconLabelDescriptionList"/>
    <dgm:cxn modelId="{CF03981C-1CEA-48CA-8097-3F088A64A255}" srcId="{CB0B0EF0-7F54-4492-B3CC-2EBCCF064659}" destId="{2545CDB8-4574-47D0-B06C-81559AD65FFD}" srcOrd="5" destOrd="0" parTransId="{39BA29ED-4FA7-49FA-AB76-27BFACB9E315}" sibTransId="{3C2033B7-CB0C-48D6-ADE8-46FE2B376622}"/>
    <dgm:cxn modelId="{CCE6AC1C-4658-46A8-8556-D36C582936FC}" type="presOf" srcId="{E35C0BBC-6B00-45D2-BA62-729BA3E7AD03}" destId="{79EFBA86-BBA3-45CE-8896-7405426CF151}" srcOrd="0" destOrd="0" presId="urn:microsoft.com/office/officeart/2018/2/layout/IconLabelDescriptionList"/>
    <dgm:cxn modelId="{C87AC01E-6646-4E67-A505-14E11F34780D}" srcId="{CB0B0EF0-7F54-4492-B3CC-2EBCCF064659}" destId="{1819FB28-7C3C-4F2D-992D-04E8734C1811}" srcOrd="8" destOrd="0" parTransId="{81E88B8A-D667-4884-820D-1303F58D6D67}" sibTransId="{BB42A8CB-C5C9-49CE-AC7E-6E149B5D95E7}"/>
    <dgm:cxn modelId="{6E164920-6BAA-4CFA-B04A-1D943E228C53}" srcId="{BFE9DDFB-FE6E-4B1C-A4D4-B8911C6DC335}" destId="{5A897DC2-3DE9-44C2-9043-3C35A5ADE2D2}" srcOrd="6" destOrd="0" parTransId="{AA68AE63-0FC3-434B-8F6E-FEFC8667604E}" sibTransId="{017C5C2A-454A-40A6-B7AE-FB61D5034278}"/>
    <dgm:cxn modelId="{24472337-77A6-4216-9B0E-4F295638FD2D}" srcId="{CB0B0EF0-7F54-4492-B3CC-2EBCCF064659}" destId="{E35C0BBC-6B00-45D2-BA62-729BA3E7AD03}" srcOrd="0" destOrd="0" parTransId="{659A477A-2243-4B47-AB64-A924DAEFE100}" sibTransId="{10464D3B-B173-41D3-B213-08E77A3F25B6}"/>
    <dgm:cxn modelId="{A52C163C-0354-4ADC-9AEA-1E423659DABD}" srcId="{BFE9DDFB-FE6E-4B1C-A4D4-B8911C6DC335}" destId="{CB0B0EF0-7F54-4492-B3CC-2EBCCF064659}" srcOrd="1" destOrd="0" parTransId="{04C84E43-FF78-4E31-988D-B1E21516992F}" sibTransId="{13BB6957-54C3-4000-A11A-10D8620B5BE1}"/>
    <dgm:cxn modelId="{5EED3B4A-1DD5-4EC0-AC14-057900DA636D}" type="presOf" srcId="{A5EA63E5-F1BD-4CE1-B8B2-099BA78CF9EA}" destId="{79EFBA86-BBA3-45CE-8896-7405426CF151}" srcOrd="0" destOrd="3" presId="urn:microsoft.com/office/officeart/2018/2/layout/IconLabelDescriptionList"/>
    <dgm:cxn modelId="{43741E6B-8404-4CC1-B65C-DD5717DDD16B}" srcId="{BFE9DDFB-FE6E-4B1C-A4D4-B8911C6DC335}" destId="{7D39E216-1A23-4387-B280-9B7353D62EC0}" srcOrd="5" destOrd="0" parTransId="{A13614AF-C307-4FE0-9418-7A83F33A35CE}" sibTransId="{53227D4D-A4AF-4B98-A7DB-7FFC0BDA8409}"/>
    <dgm:cxn modelId="{00693650-6093-43D9-BA66-98E6B0597F8C}" type="presOf" srcId="{A714CB3A-4A25-47BB-BFFD-0292B2FE26A0}" destId="{79EFBA86-BBA3-45CE-8896-7405426CF151}" srcOrd="0" destOrd="6" presId="urn:microsoft.com/office/officeart/2018/2/layout/IconLabelDescriptionList"/>
    <dgm:cxn modelId="{44793371-84BE-42D3-A617-34DB6DAF072C}" srcId="{BFE9DDFB-FE6E-4B1C-A4D4-B8911C6DC335}" destId="{31340DFA-A6A7-43C7-BA34-01B6ED3AABAC}" srcOrd="0" destOrd="0" parTransId="{5ADC5F58-6E29-4BB2-B8EE-A44AD8C1C498}" sibTransId="{7B2DB285-5802-41A6-A8ED-1346848336A7}"/>
    <dgm:cxn modelId="{8F539251-83E8-485E-A1BA-D2F71476294C}" srcId="{BFE9DDFB-FE6E-4B1C-A4D4-B8911C6DC335}" destId="{D09FCA39-ED15-4981-9C47-55E32E970F59}" srcOrd="7" destOrd="0" parTransId="{D7A7EF41-9A4A-42D2-9108-BFAD42EE9AED}" sibTransId="{80E21F5C-C8C6-4FAC-A40D-D6339FA42E42}"/>
    <dgm:cxn modelId="{1F707273-A0AF-479B-9B55-DC756951F1C3}" type="presOf" srcId="{BA6FC3C4-D253-4DDC-9FB4-ECB06EB1FD1D}" destId="{5FBB32D4-AF4C-4368-BAD6-24291CF5A3FF}" srcOrd="0" destOrd="0" presId="urn:microsoft.com/office/officeart/2018/2/layout/IconLabelDescriptionList"/>
    <dgm:cxn modelId="{43E39C58-80C6-4DC6-947C-E0E1C8C193AE}" type="presOf" srcId="{7D39E216-1A23-4387-B280-9B7353D62EC0}" destId="{1DA0D87A-9FC8-47F5-ABC7-B4812FB3342A}" srcOrd="0" destOrd="0" presId="urn:microsoft.com/office/officeart/2018/2/layout/IconLabelDescriptionList"/>
    <dgm:cxn modelId="{75E8B67C-CC39-4A2D-BFE3-B9B332844992}" type="presOf" srcId="{043C83FE-816D-45E4-814E-FEC7EE460146}" destId="{79EFBA86-BBA3-45CE-8896-7405426CF151}" srcOrd="0" destOrd="1" presId="urn:microsoft.com/office/officeart/2018/2/layout/IconLabelDescriptionList"/>
    <dgm:cxn modelId="{1CAB7D94-B362-4289-BBDC-F7814E5C6D1A}" srcId="{BFE9DDFB-FE6E-4B1C-A4D4-B8911C6DC335}" destId="{438D09EA-D406-4281-BA16-E696FBDCE578}" srcOrd="4" destOrd="0" parTransId="{8D22C991-C115-497C-8E05-E079AEB50A77}" sibTransId="{C05579C7-9271-4F00-92E0-F7CA752AB10C}"/>
    <dgm:cxn modelId="{C3E02D9A-2174-4B8D-AD0A-5FB5B57025AF}" srcId="{CB0B0EF0-7F54-4492-B3CC-2EBCCF064659}" destId="{A5EA63E5-F1BD-4CE1-B8B2-099BA78CF9EA}" srcOrd="3" destOrd="0" parTransId="{291E9B6C-D41B-4D44-9784-F21539F3787C}" sibTransId="{1E2D3A17-8159-4538-8048-02372BFE3954}"/>
    <dgm:cxn modelId="{E2D5F59D-40DF-4943-9C14-136C06F3F248}" type="presOf" srcId="{438D09EA-D406-4281-BA16-E696FBDCE578}" destId="{C23FED6F-3EDB-465E-8F4D-2329D12A990A}" srcOrd="0" destOrd="0" presId="urn:microsoft.com/office/officeart/2018/2/layout/IconLabelDescriptionList"/>
    <dgm:cxn modelId="{60608E9F-8A8B-451C-8EEA-23D5364B66FD}" type="presOf" srcId="{71B68959-CEE9-498F-9934-A0EE646FD515}" destId="{90A0B550-BE98-4714-8309-F7E701E6798C}" srcOrd="0" destOrd="0" presId="urn:microsoft.com/office/officeart/2018/2/layout/IconLabelDescriptionList"/>
    <dgm:cxn modelId="{42E5CAA3-1499-4AC5-82E6-6CD4B075F1BD}" srcId="{CB0B0EF0-7F54-4492-B3CC-2EBCCF064659}" destId="{25790773-610F-4FB6-A9EE-AE10058AE9EE}" srcOrd="4" destOrd="0" parTransId="{818696D6-7807-44FB-830C-2EC907A1B63D}" sibTransId="{15D06F40-11C7-4511-8DE9-ABF12E6E5C93}"/>
    <dgm:cxn modelId="{F15485A6-02FC-49F2-9333-68308E4D5C0C}" type="presOf" srcId="{5A897DC2-3DE9-44C2-9043-3C35A5ADE2D2}" destId="{4FC22EAC-0F6A-42CB-8505-3C974F6B7151}" srcOrd="0" destOrd="0" presId="urn:microsoft.com/office/officeart/2018/2/layout/IconLabelDescriptionList"/>
    <dgm:cxn modelId="{A3AC01BA-1989-4535-A45B-C97CFFECD4D9}" srcId="{CB0B0EF0-7F54-4492-B3CC-2EBCCF064659}" destId="{043C83FE-816D-45E4-814E-FEC7EE460146}" srcOrd="1" destOrd="0" parTransId="{68830A04-17A3-485C-A94A-20CA38993DD8}" sibTransId="{6FC42994-F6C9-4447-8762-FF0D401D8D32}"/>
    <dgm:cxn modelId="{487FDDBB-32FF-419F-AF83-D966C39AC22B}" srcId="{BFE9DDFB-FE6E-4B1C-A4D4-B8911C6DC335}" destId="{BA6FC3C4-D253-4DDC-9FB4-ECB06EB1FD1D}" srcOrd="2" destOrd="0" parTransId="{BA18D82C-BAE5-470A-BC2D-C44F9AF46506}" sibTransId="{F43AC34E-A79D-4186-B5BF-E051A564F45A}"/>
    <dgm:cxn modelId="{1DC4A6BE-D436-47A6-8933-4394FA6235AC}" type="presOf" srcId="{25790773-610F-4FB6-A9EE-AE10058AE9EE}" destId="{79EFBA86-BBA3-45CE-8896-7405426CF151}" srcOrd="0" destOrd="4" presId="urn:microsoft.com/office/officeart/2018/2/layout/IconLabelDescriptionList"/>
    <dgm:cxn modelId="{57709ACF-766B-4E4F-B103-8E9E54E1FF90}" type="presOf" srcId="{2545CDB8-4574-47D0-B06C-81559AD65FFD}" destId="{79EFBA86-BBA3-45CE-8896-7405426CF151}" srcOrd="0" destOrd="5" presId="urn:microsoft.com/office/officeart/2018/2/layout/IconLabelDescriptionList"/>
    <dgm:cxn modelId="{D11135D3-1647-46BB-A25E-2B950BF71ADB}" srcId="{CB0B0EF0-7F54-4492-B3CC-2EBCCF064659}" destId="{43DF00EB-D51B-4B44-A991-B3ACA28B415F}" srcOrd="7" destOrd="0" parTransId="{D164C356-799F-48CC-B4F2-EDC176E53AE9}" sibTransId="{1DA7CFF3-206C-4773-A33F-DE5C093084F2}"/>
    <dgm:cxn modelId="{74E710E5-F50B-4D47-A15C-7B8F790E5528}" srcId="{BFE9DDFB-FE6E-4B1C-A4D4-B8911C6DC335}" destId="{71B68959-CEE9-498F-9934-A0EE646FD515}" srcOrd="3" destOrd="0" parTransId="{D52CF603-C83D-446E-9D00-A36CD4E54473}" sibTransId="{3A6A4510-EBB7-4F4E-A457-C17C306518C9}"/>
    <dgm:cxn modelId="{4C4E45EE-5209-4DD9-B69D-F1081D3B3E1D}" type="presOf" srcId="{1A7CF810-FF3D-413F-BF97-78D7AAADE565}" destId="{79EFBA86-BBA3-45CE-8896-7405426CF151}" srcOrd="0" destOrd="2" presId="urn:microsoft.com/office/officeart/2018/2/layout/IconLabelDescriptionList"/>
    <dgm:cxn modelId="{E5405DF8-E114-4A9B-BA7D-D151D806A998}" type="presOf" srcId="{1819FB28-7C3C-4F2D-992D-04E8734C1811}" destId="{79EFBA86-BBA3-45CE-8896-7405426CF151}" srcOrd="0" destOrd="8" presId="urn:microsoft.com/office/officeart/2018/2/layout/IconLabelDescriptionList"/>
    <dgm:cxn modelId="{B6677BF9-BBF3-4CE1-BCF6-DA0F5E26A139}" srcId="{CB0B0EF0-7F54-4492-B3CC-2EBCCF064659}" destId="{1A7CF810-FF3D-413F-BF97-78D7AAADE565}" srcOrd="2" destOrd="0" parTransId="{4B3F13A2-2C90-4FAB-9BE1-DC2565CE7911}" sibTransId="{302FD563-D032-4DE5-9C50-36F3AEBBCA38}"/>
    <dgm:cxn modelId="{AF9BDDFB-4F14-46F9-9F77-4E1434B8E2E0}" type="presOf" srcId="{43DF00EB-D51B-4B44-A991-B3ACA28B415F}" destId="{79EFBA86-BBA3-45CE-8896-7405426CF151}" srcOrd="0" destOrd="7" presId="urn:microsoft.com/office/officeart/2018/2/layout/IconLabelDescriptionList"/>
    <dgm:cxn modelId="{3D490AC7-6A16-45B1-AD66-E741EAFA9D41}" type="presParOf" srcId="{84BB6184-2344-4A51-BCB8-6C0B684B8EEF}" destId="{15F9F645-FA07-4638-B17C-6B4C133A4F69}" srcOrd="0" destOrd="0" presId="urn:microsoft.com/office/officeart/2018/2/layout/IconLabelDescriptionList"/>
    <dgm:cxn modelId="{05B95F51-692F-41FA-A480-2676B9C54371}" type="presParOf" srcId="{15F9F645-FA07-4638-B17C-6B4C133A4F69}" destId="{02C44B41-52B5-4E3E-9120-52677206105D}" srcOrd="0" destOrd="0" presId="urn:microsoft.com/office/officeart/2018/2/layout/IconLabelDescriptionList"/>
    <dgm:cxn modelId="{FDFFAB0D-5B80-4F24-B334-AB0C025CAEF7}" type="presParOf" srcId="{15F9F645-FA07-4638-B17C-6B4C133A4F69}" destId="{C0D9A168-6EBE-4F2F-A5B5-C7786096E6BD}" srcOrd="1" destOrd="0" presId="urn:microsoft.com/office/officeart/2018/2/layout/IconLabelDescriptionList"/>
    <dgm:cxn modelId="{F12567E7-58C8-4269-990A-0C95109E40B1}" type="presParOf" srcId="{15F9F645-FA07-4638-B17C-6B4C133A4F69}" destId="{CB55AAE4-B1B7-47F0-B4B4-43F2F5BCD183}" srcOrd="2" destOrd="0" presId="urn:microsoft.com/office/officeart/2018/2/layout/IconLabelDescriptionList"/>
    <dgm:cxn modelId="{7EAFB83D-438E-460B-BED6-6316A4BD8CEB}" type="presParOf" srcId="{15F9F645-FA07-4638-B17C-6B4C133A4F69}" destId="{79E0DB5A-53A6-4E3F-A022-F015AC631FF0}" srcOrd="3" destOrd="0" presId="urn:microsoft.com/office/officeart/2018/2/layout/IconLabelDescriptionList"/>
    <dgm:cxn modelId="{EE91F32C-6C63-4BE1-B6D1-99D492250D85}" type="presParOf" srcId="{15F9F645-FA07-4638-B17C-6B4C133A4F69}" destId="{A49ECF0D-5A7E-4EE0-B315-306241E6332F}" srcOrd="4" destOrd="0" presId="urn:microsoft.com/office/officeart/2018/2/layout/IconLabelDescriptionList"/>
    <dgm:cxn modelId="{0066B7E5-9EBD-4D79-85FC-B6F051E0431F}" type="presParOf" srcId="{84BB6184-2344-4A51-BCB8-6C0B684B8EEF}" destId="{BE39B701-F3D7-45BB-A36E-74DA5ED8DF7E}" srcOrd="1" destOrd="0" presId="urn:microsoft.com/office/officeart/2018/2/layout/IconLabelDescriptionList"/>
    <dgm:cxn modelId="{E2B08983-7CD2-4F50-A2B7-29776413B014}" type="presParOf" srcId="{84BB6184-2344-4A51-BCB8-6C0B684B8EEF}" destId="{2D5B26EB-3BD1-4944-AF08-9CBA55A663E3}" srcOrd="2" destOrd="0" presId="urn:microsoft.com/office/officeart/2018/2/layout/IconLabelDescriptionList"/>
    <dgm:cxn modelId="{838D3AAC-FB20-4E9F-9693-09A85342C5C4}" type="presParOf" srcId="{2D5B26EB-3BD1-4944-AF08-9CBA55A663E3}" destId="{E8B32A38-EBDE-47F8-87FB-08F8D3F746E5}" srcOrd="0" destOrd="0" presId="urn:microsoft.com/office/officeart/2018/2/layout/IconLabelDescriptionList"/>
    <dgm:cxn modelId="{AF293151-5C7C-4966-9652-8D38CDED02E5}" type="presParOf" srcId="{2D5B26EB-3BD1-4944-AF08-9CBA55A663E3}" destId="{059C7385-45F6-4007-BA60-67B3B41B9D59}" srcOrd="1" destOrd="0" presId="urn:microsoft.com/office/officeart/2018/2/layout/IconLabelDescriptionList"/>
    <dgm:cxn modelId="{7008195E-5B32-419C-9EEE-8BFC9DA7EE48}" type="presParOf" srcId="{2D5B26EB-3BD1-4944-AF08-9CBA55A663E3}" destId="{555D88CD-F7D9-4F7A-83FB-E2CCE9770C24}" srcOrd="2" destOrd="0" presId="urn:microsoft.com/office/officeart/2018/2/layout/IconLabelDescriptionList"/>
    <dgm:cxn modelId="{FFBA56AB-C8C6-4CF8-A7EA-D1C1DA4654B3}" type="presParOf" srcId="{2D5B26EB-3BD1-4944-AF08-9CBA55A663E3}" destId="{24C6D871-6AA1-4361-9978-BE8D907C5143}" srcOrd="3" destOrd="0" presId="urn:microsoft.com/office/officeart/2018/2/layout/IconLabelDescriptionList"/>
    <dgm:cxn modelId="{F97E5282-F844-4DBC-9314-071D49560E75}" type="presParOf" srcId="{2D5B26EB-3BD1-4944-AF08-9CBA55A663E3}" destId="{79EFBA86-BBA3-45CE-8896-7405426CF151}" srcOrd="4" destOrd="0" presId="urn:microsoft.com/office/officeart/2018/2/layout/IconLabelDescriptionList"/>
    <dgm:cxn modelId="{AA6927E8-7520-4888-ACEE-5DF324C394CA}" type="presParOf" srcId="{84BB6184-2344-4A51-BCB8-6C0B684B8EEF}" destId="{12B756D1-BE74-446A-B2FF-434530CBEAEB}" srcOrd="3" destOrd="0" presId="urn:microsoft.com/office/officeart/2018/2/layout/IconLabelDescriptionList"/>
    <dgm:cxn modelId="{A2F25758-0BAB-4E23-AEE9-EA345D9575DD}" type="presParOf" srcId="{84BB6184-2344-4A51-BCB8-6C0B684B8EEF}" destId="{6EDFFB03-CA8E-4464-9593-27702EC5085C}" srcOrd="4" destOrd="0" presId="urn:microsoft.com/office/officeart/2018/2/layout/IconLabelDescriptionList"/>
    <dgm:cxn modelId="{32EE5EFC-CE2A-4AFC-9CE0-F44CF713BB0E}" type="presParOf" srcId="{6EDFFB03-CA8E-4464-9593-27702EC5085C}" destId="{3B20A00D-977C-40E5-9F19-C6FF21E204B3}" srcOrd="0" destOrd="0" presId="urn:microsoft.com/office/officeart/2018/2/layout/IconLabelDescriptionList"/>
    <dgm:cxn modelId="{88893BB1-60D2-4D63-80D3-656B2EF0948B}" type="presParOf" srcId="{6EDFFB03-CA8E-4464-9593-27702EC5085C}" destId="{82E7437B-FF11-4AFF-BF4C-A784C7949C1A}" srcOrd="1" destOrd="0" presId="urn:microsoft.com/office/officeart/2018/2/layout/IconLabelDescriptionList"/>
    <dgm:cxn modelId="{8B7C1792-176A-40E3-8648-242BA4F124A8}" type="presParOf" srcId="{6EDFFB03-CA8E-4464-9593-27702EC5085C}" destId="{5FBB32D4-AF4C-4368-BAD6-24291CF5A3FF}" srcOrd="2" destOrd="0" presId="urn:microsoft.com/office/officeart/2018/2/layout/IconLabelDescriptionList"/>
    <dgm:cxn modelId="{338E1BEB-B00D-4D5F-9AB7-2E32C8E51872}" type="presParOf" srcId="{6EDFFB03-CA8E-4464-9593-27702EC5085C}" destId="{8D324935-F6FE-4B44-86E4-FB747050F54C}" srcOrd="3" destOrd="0" presId="urn:microsoft.com/office/officeart/2018/2/layout/IconLabelDescriptionList"/>
    <dgm:cxn modelId="{7FD8A119-8554-47F4-829F-DD754147549F}" type="presParOf" srcId="{6EDFFB03-CA8E-4464-9593-27702EC5085C}" destId="{2D11ED60-1C1B-4E20-AF73-B631D359015D}" srcOrd="4" destOrd="0" presId="urn:microsoft.com/office/officeart/2018/2/layout/IconLabelDescriptionList"/>
    <dgm:cxn modelId="{566F9648-565F-4471-BD7E-8A75795B47B8}" type="presParOf" srcId="{84BB6184-2344-4A51-BCB8-6C0B684B8EEF}" destId="{DA84BA29-157B-4276-9A1B-58A5416293FE}" srcOrd="5" destOrd="0" presId="urn:microsoft.com/office/officeart/2018/2/layout/IconLabelDescriptionList"/>
    <dgm:cxn modelId="{F8EB880B-6A6F-41C1-BBC7-F97ACA9F57D3}" type="presParOf" srcId="{84BB6184-2344-4A51-BCB8-6C0B684B8EEF}" destId="{82DCE250-F87D-42F2-B1E7-B36B774751A5}" srcOrd="6" destOrd="0" presId="urn:microsoft.com/office/officeart/2018/2/layout/IconLabelDescriptionList"/>
    <dgm:cxn modelId="{75D40080-6D06-4D9D-BE09-4878C9965D55}" type="presParOf" srcId="{82DCE250-F87D-42F2-B1E7-B36B774751A5}" destId="{1D768456-85BE-440B-BD5A-CEAB2D182E25}" srcOrd="0" destOrd="0" presId="urn:microsoft.com/office/officeart/2018/2/layout/IconLabelDescriptionList"/>
    <dgm:cxn modelId="{04883122-E008-4E6D-A19B-C9252AF18FB9}" type="presParOf" srcId="{82DCE250-F87D-42F2-B1E7-B36B774751A5}" destId="{ABA66B25-0CD5-4282-9A02-3A1E6356DE03}" srcOrd="1" destOrd="0" presId="urn:microsoft.com/office/officeart/2018/2/layout/IconLabelDescriptionList"/>
    <dgm:cxn modelId="{AE55C186-4170-437A-832B-17978BBCC361}" type="presParOf" srcId="{82DCE250-F87D-42F2-B1E7-B36B774751A5}" destId="{90A0B550-BE98-4714-8309-F7E701E6798C}" srcOrd="2" destOrd="0" presId="urn:microsoft.com/office/officeart/2018/2/layout/IconLabelDescriptionList"/>
    <dgm:cxn modelId="{2032D3ED-06F1-4F94-8082-C3C272D376A3}" type="presParOf" srcId="{82DCE250-F87D-42F2-B1E7-B36B774751A5}" destId="{21388104-D918-4ED1-8A73-CA8BA9E667EC}" srcOrd="3" destOrd="0" presId="urn:microsoft.com/office/officeart/2018/2/layout/IconLabelDescriptionList"/>
    <dgm:cxn modelId="{ADDFCCEC-CFB9-4509-A26A-5B9805EE8143}" type="presParOf" srcId="{82DCE250-F87D-42F2-B1E7-B36B774751A5}" destId="{5C8CF577-FD5F-41A8-8207-6A51A305F959}" srcOrd="4" destOrd="0" presId="urn:microsoft.com/office/officeart/2018/2/layout/IconLabelDescriptionList"/>
    <dgm:cxn modelId="{35631726-D0EB-4A68-A059-E21C404FC97F}" type="presParOf" srcId="{84BB6184-2344-4A51-BCB8-6C0B684B8EEF}" destId="{0B304C7C-BD92-4359-AB8A-C39422706DFB}" srcOrd="7" destOrd="0" presId="urn:microsoft.com/office/officeart/2018/2/layout/IconLabelDescriptionList"/>
    <dgm:cxn modelId="{FBD8DBA5-0037-40DC-8646-F84E70E186C1}" type="presParOf" srcId="{84BB6184-2344-4A51-BCB8-6C0B684B8EEF}" destId="{7A4A39F1-4CE1-4EBC-B215-8549D8DBD7E5}" srcOrd="8" destOrd="0" presId="urn:microsoft.com/office/officeart/2018/2/layout/IconLabelDescriptionList"/>
    <dgm:cxn modelId="{850D18D7-5883-4162-9E25-423A0AE724CF}" type="presParOf" srcId="{7A4A39F1-4CE1-4EBC-B215-8549D8DBD7E5}" destId="{0258E34F-D2D7-4604-99D7-61EF0136FB2F}" srcOrd="0" destOrd="0" presId="urn:microsoft.com/office/officeart/2018/2/layout/IconLabelDescriptionList"/>
    <dgm:cxn modelId="{2448807A-B03F-49E3-96E4-E44372DDFDC8}" type="presParOf" srcId="{7A4A39F1-4CE1-4EBC-B215-8549D8DBD7E5}" destId="{2612F787-5DF4-46F7-AD69-9C3B958CF145}" srcOrd="1" destOrd="0" presId="urn:microsoft.com/office/officeart/2018/2/layout/IconLabelDescriptionList"/>
    <dgm:cxn modelId="{3F395D21-A4B3-4021-B0D3-1289C318D82F}" type="presParOf" srcId="{7A4A39F1-4CE1-4EBC-B215-8549D8DBD7E5}" destId="{C23FED6F-3EDB-465E-8F4D-2329D12A990A}" srcOrd="2" destOrd="0" presId="urn:microsoft.com/office/officeart/2018/2/layout/IconLabelDescriptionList"/>
    <dgm:cxn modelId="{3F6A39D1-95BF-4C69-9F11-3F8DD9DF3339}" type="presParOf" srcId="{7A4A39F1-4CE1-4EBC-B215-8549D8DBD7E5}" destId="{3FA2689D-0B8A-41FD-B64B-5CDB182283BE}" srcOrd="3" destOrd="0" presId="urn:microsoft.com/office/officeart/2018/2/layout/IconLabelDescriptionList"/>
    <dgm:cxn modelId="{683BDE77-D39C-493A-90E2-D3D0E0844CD9}" type="presParOf" srcId="{7A4A39F1-4CE1-4EBC-B215-8549D8DBD7E5}" destId="{84983FAB-1B04-4C54-BF1A-2C7ECCB03615}" srcOrd="4" destOrd="0" presId="urn:microsoft.com/office/officeart/2018/2/layout/IconLabelDescriptionList"/>
    <dgm:cxn modelId="{E08A45A7-7004-4B5C-AEDA-2559FCCD5BC8}" type="presParOf" srcId="{84BB6184-2344-4A51-BCB8-6C0B684B8EEF}" destId="{093EBD54-D48F-4D52-8699-221A72B939DA}" srcOrd="9" destOrd="0" presId="urn:microsoft.com/office/officeart/2018/2/layout/IconLabelDescriptionList"/>
    <dgm:cxn modelId="{C92F79A5-FDFA-45DE-9903-D72AEE7BC46D}" type="presParOf" srcId="{84BB6184-2344-4A51-BCB8-6C0B684B8EEF}" destId="{43F435D2-29B2-476F-96B9-ED7656A507EB}" srcOrd="10" destOrd="0" presId="urn:microsoft.com/office/officeart/2018/2/layout/IconLabelDescriptionList"/>
    <dgm:cxn modelId="{2E9E5E64-2736-4649-BF8C-F25CE4F70CFC}" type="presParOf" srcId="{43F435D2-29B2-476F-96B9-ED7656A507EB}" destId="{854631DF-D175-4B2D-9EBB-1EE1AECD1A59}" srcOrd="0" destOrd="0" presId="urn:microsoft.com/office/officeart/2018/2/layout/IconLabelDescriptionList"/>
    <dgm:cxn modelId="{FAFD0EC3-27FB-4C31-980B-EBDF387B5E6B}" type="presParOf" srcId="{43F435D2-29B2-476F-96B9-ED7656A507EB}" destId="{87C2F029-16A6-4320-A74A-47FCEE960E88}" srcOrd="1" destOrd="0" presId="urn:microsoft.com/office/officeart/2018/2/layout/IconLabelDescriptionList"/>
    <dgm:cxn modelId="{3171F150-BC6B-4595-BB04-08C1B0D8FD04}" type="presParOf" srcId="{43F435D2-29B2-476F-96B9-ED7656A507EB}" destId="{1DA0D87A-9FC8-47F5-ABC7-B4812FB3342A}" srcOrd="2" destOrd="0" presId="urn:microsoft.com/office/officeart/2018/2/layout/IconLabelDescriptionList"/>
    <dgm:cxn modelId="{4A4E4442-95D4-4CA5-AD1C-22805F373BC2}" type="presParOf" srcId="{43F435D2-29B2-476F-96B9-ED7656A507EB}" destId="{2A9141CF-6C4F-4144-BE8B-130A0C569C75}" srcOrd="3" destOrd="0" presId="urn:microsoft.com/office/officeart/2018/2/layout/IconLabelDescriptionList"/>
    <dgm:cxn modelId="{B7258DDE-AB29-41C1-9899-6C8A8474371F}" type="presParOf" srcId="{43F435D2-29B2-476F-96B9-ED7656A507EB}" destId="{9E7C457A-7B95-464A-959D-F86C9380555B}" srcOrd="4" destOrd="0" presId="urn:microsoft.com/office/officeart/2018/2/layout/IconLabelDescriptionList"/>
    <dgm:cxn modelId="{0B65EAC5-434E-40F6-BCFD-677817AC2D61}" type="presParOf" srcId="{84BB6184-2344-4A51-BCB8-6C0B684B8EEF}" destId="{F4AE2333-2829-461B-8AB9-6589DE288C92}" srcOrd="11" destOrd="0" presId="urn:microsoft.com/office/officeart/2018/2/layout/IconLabelDescriptionList"/>
    <dgm:cxn modelId="{C547C9A9-D273-491E-9369-962651A4A032}" type="presParOf" srcId="{84BB6184-2344-4A51-BCB8-6C0B684B8EEF}" destId="{C9E3520F-26C9-4C53-A774-48B763D7EAF3}" srcOrd="12" destOrd="0" presId="urn:microsoft.com/office/officeart/2018/2/layout/IconLabelDescriptionList"/>
    <dgm:cxn modelId="{9AC5FF47-9DFF-426D-B576-71583B9080F8}" type="presParOf" srcId="{C9E3520F-26C9-4C53-A774-48B763D7EAF3}" destId="{D5E0F4F0-8104-4C1B-9EFF-26800FC8E996}" srcOrd="0" destOrd="0" presId="urn:microsoft.com/office/officeart/2018/2/layout/IconLabelDescriptionList"/>
    <dgm:cxn modelId="{7C57DE53-FC8A-4E6D-BF69-09E69AF5F715}" type="presParOf" srcId="{C9E3520F-26C9-4C53-A774-48B763D7EAF3}" destId="{68C2F944-7007-42DE-8CC8-6601746E6234}" srcOrd="1" destOrd="0" presId="urn:microsoft.com/office/officeart/2018/2/layout/IconLabelDescriptionList"/>
    <dgm:cxn modelId="{7F66FC85-1368-4FFE-A764-F863593351F0}" type="presParOf" srcId="{C9E3520F-26C9-4C53-A774-48B763D7EAF3}" destId="{4FC22EAC-0F6A-42CB-8505-3C974F6B7151}" srcOrd="2" destOrd="0" presId="urn:microsoft.com/office/officeart/2018/2/layout/IconLabelDescriptionList"/>
    <dgm:cxn modelId="{13E3846D-2E5F-4479-AC69-F1DF36DA4AC2}" type="presParOf" srcId="{C9E3520F-26C9-4C53-A774-48B763D7EAF3}" destId="{929DFE9C-21C8-4238-A131-9ABA87666A84}" srcOrd="3" destOrd="0" presId="urn:microsoft.com/office/officeart/2018/2/layout/IconLabelDescriptionList"/>
    <dgm:cxn modelId="{F93C77BD-3F1A-4997-8E4A-3AE62A42415A}" type="presParOf" srcId="{C9E3520F-26C9-4C53-A774-48B763D7EAF3}" destId="{673320D2-F245-41C3-A825-39A09F95F2DE}" srcOrd="4" destOrd="0" presId="urn:microsoft.com/office/officeart/2018/2/layout/IconLabelDescriptionList"/>
    <dgm:cxn modelId="{C843983C-D3B6-4E43-9CEE-F3B99B795B92}" type="presParOf" srcId="{84BB6184-2344-4A51-BCB8-6C0B684B8EEF}" destId="{0E6B2FA1-5FBD-43DE-B5A2-9435ADC00B6C}" srcOrd="13" destOrd="0" presId="urn:microsoft.com/office/officeart/2018/2/layout/IconLabelDescriptionList"/>
    <dgm:cxn modelId="{43070F3E-B276-4034-B722-937F7C16665F}" type="presParOf" srcId="{84BB6184-2344-4A51-BCB8-6C0B684B8EEF}" destId="{6CBEDC11-2626-479F-8924-38F7ECDCE686}" srcOrd="14" destOrd="0" presId="urn:microsoft.com/office/officeart/2018/2/layout/IconLabelDescriptionList"/>
    <dgm:cxn modelId="{88AFB240-E208-4555-B47D-B78B1C4A80CB}" type="presParOf" srcId="{6CBEDC11-2626-479F-8924-38F7ECDCE686}" destId="{3BA571F4-C7B0-49C6-A8BC-57DD4CFB60E0}" srcOrd="0" destOrd="0" presId="urn:microsoft.com/office/officeart/2018/2/layout/IconLabelDescriptionList"/>
    <dgm:cxn modelId="{C7A49A7F-6CCB-4DBD-8E48-190CD29FB834}" type="presParOf" srcId="{6CBEDC11-2626-479F-8924-38F7ECDCE686}" destId="{3ABC20D9-2127-4EDD-8716-3EAE3F231AE1}" srcOrd="1" destOrd="0" presId="urn:microsoft.com/office/officeart/2018/2/layout/IconLabelDescriptionList"/>
    <dgm:cxn modelId="{230037D1-AE38-47DD-AD59-228664AE61D1}" type="presParOf" srcId="{6CBEDC11-2626-479F-8924-38F7ECDCE686}" destId="{4BD6999D-1CA3-4AFF-92A8-42A60D180E33}" srcOrd="2" destOrd="0" presId="urn:microsoft.com/office/officeart/2018/2/layout/IconLabelDescriptionList"/>
    <dgm:cxn modelId="{FAC29F1E-AB3F-4E2E-A3D5-FE2AC2A86C3E}" type="presParOf" srcId="{6CBEDC11-2626-479F-8924-38F7ECDCE686}" destId="{76702EDB-30D3-4483-99FF-2D9DED5C3975}" srcOrd="3" destOrd="0" presId="urn:microsoft.com/office/officeart/2018/2/layout/IconLabelDescriptionList"/>
    <dgm:cxn modelId="{4AACC712-944C-41E6-BAF8-8075382E66B2}" type="presParOf" srcId="{6CBEDC11-2626-479F-8924-38F7ECDCE686}" destId="{4F32897B-A74A-4187-87F9-257E612874E2}"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E9DDFB-FE6E-4B1C-A4D4-B8911C6DC335}"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1340DFA-A6A7-43C7-BA34-01B6ED3AABAC}">
      <dgm:prSet/>
      <dgm:spPr/>
      <dgm:t>
        <a:bodyPr/>
        <a:lstStyle/>
        <a:p>
          <a:pPr>
            <a:lnSpc>
              <a:spcPct val="100000"/>
            </a:lnSpc>
            <a:defRPr b="1"/>
          </a:pPr>
          <a:r>
            <a:rPr lang="en-US"/>
            <a:t>Two table, two chairs, and Job Fair Kits</a:t>
          </a:r>
          <a:endParaRPr lang="en-US" dirty="0"/>
        </a:p>
      </dgm:t>
    </dgm:pt>
    <dgm:pt modelId="{5ADC5F58-6E29-4BB2-B8EE-A44AD8C1C498}" type="parTrans" cxnId="{44793371-84BE-42D3-A617-34DB6DAF072C}">
      <dgm:prSet/>
      <dgm:spPr/>
      <dgm:t>
        <a:bodyPr/>
        <a:lstStyle/>
        <a:p>
          <a:endParaRPr lang="en-US"/>
        </a:p>
      </dgm:t>
    </dgm:pt>
    <dgm:pt modelId="{7B2DB285-5802-41A6-A8ED-1346848336A7}" type="sibTrans" cxnId="{44793371-84BE-42D3-A617-34DB6DAF072C}">
      <dgm:prSet/>
      <dgm:spPr/>
      <dgm:t>
        <a:bodyPr/>
        <a:lstStyle/>
        <a:p>
          <a:endParaRPr lang="en-US"/>
        </a:p>
      </dgm:t>
    </dgm:pt>
    <dgm:pt modelId="{CB0B0EF0-7F54-4492-B3CC-2EBCCF064659}">
      <dgm:prSet/>
      <dgm:spPr/>
      <dgm:t>
        <a:bodyPr/>
        <a:lstStyle/>
        <a:p>
          <a:pPr>
            <a:lnSpc>
              <a:spcPct val="100000"/>
            </a:lnSpc>
            <a:defRPr b="1"/>
          </a:pPr>
          <a:r>
            <a:rPr lang="en-US"/>
            <a:t>Your logo on all promotional materials such as:</a:t>
          </a:r>
          <a:endParaRPr lang="en-US" dirty="0"/>
        </a:p>
      </dgm:t>
    </dgm:pt>
    <dgm:pt modelId="{04C84E43-FF78-4E31-988D-B1E21516992F}" type="parTrans" cxnId="{A52C163C-0354-4ADC-9AEA-1E423659DABD}">
      <dgm:prSet/>
      <dgm:spPr/>
      <dgm:t>
        <a:bodyPr/>
        <a:lstStyle/>
        <a:p>
          <a:endParaRPr lang="en-US"/>
        </a:p>
      </dgm:t>
    </dgm:pt>
    <dgm:pt modelId="{13BB6957-54C3-4000-A11A-10D8620B5BE1}" type="sibTrans" cxnId="{A52C163C-0354-4ADC-9AEA-1E423659DABD}">
      <dgm:prSet/>
      <dgm:spPr/>
      <dgm:t>
        <a:bodyPr/>
        <a:lstStyle/>
        <a:p>
          <a:endParaRPr lang="en-US"/>
        </a:p>
      </dgm:t>
    </dgm:pt>
    <dgm:pt modelId="{E35C0BBC-6B00-45D2-BA62-729BA3E7AD03}">
      <dgm:prSet/>
      <dgm:spPr/>
      <dgm:t>
        <a:bodyPr/>
        <a:lstStyle/>
        <a:p>
          <a:pPr>
            <a:lnSpc>
              <a:spcPct val="100000"/>
            </a:lnSpc>
          </a:pPr>
          <a:r>
            <a:rPr lang="en-US"/>
            <a:t>Banners</a:t>
          </a:r>
        </a:p>
      </dgm:t>
    </dgm:pt>
    <dgm:pt modelId="{659A477A-2243-4B47-AB64-A924DAEFE100}" type="parTrans" cxnId="{24472337-77A6-4216-9B0E-4F295638FD2D}">
      <dgm:prSet/>
      <dgm:spPr/>
      <dgm:t>
        <a:bodyPr/>
        <a:lstStyle/>
        <a:p>
          <a:endParaRPr lang="en-US"/>
        </a:p>
      </dgm:t>
    </dgm:pt>
    <dgm:pt modelId="{10464D3B-B173-41D3-B213-08E77A3F25B6}" type="sibTrans" cxnId="{24472337-77A6-4216-9B0E-4F295638FD2D}">
      <dgm:prSet/>
      <dgm:spPr/>
      <dgm:t>
        <a:bodyPr/>
        <a:lstStyle/>
        <a:p>
          <a:endParaRPr lang="en-US"/>
        </a:p>
      </dgm:t>
    </dgm:pt>
    <dgm:pt modelId="{043C83FE-816D-45E4-814E-FEC7EE460146}">
      <dgm:prSet/>
      <dgm:spPr/>
      <dgm:t>
        <a:bodyPr/>
        <a:lstStyle/>
        <a:p>
          <a:pPr>
            <a:lnSpc>
              <a:spcPct val="100000"/>
            </a:lnSpc>
          </a:pPr>
          <a:r>
            <a:rPr lang="en-US"/>
            <a:t>Invitations</a:t>
          </a:r>
        </a:p>
      </dgm:t>
    </dgm:pt>
    <dgm:pt modelId="{68830A04-17A3-485C-A94A-20CA38993DD8}" type="parTrans" cxnId="{A3AC01BA-1989-4535-A45B-C97CFFECD4D9}">
      <dgm:prSet/>
      <dgm:spPr/>
      <dgm:t>
        <a:bodyPr/>
        <a:lstStyle/>
        <a:p>
          <a:endParaRPr lang="en-US"/>
        </a:p>
      </dgm:t>
    </dgm:pt>
    <dgm:pt modelId="{6FC42994-F6C9-4447-8762-FF0D401D8D32}" type="sibTrans" cxnId="{A3AC01BA-1989-4535-A45B-C97CFFECD4D9}">
      <dgm:prSet/>
      <dgm:spPr/>
      <dgm:t>
        <a:bodyPr/>
        <a:lstStyle/>
        <a:p>
          <a:endParaRPr lang="en-US"/>
        </a:p>
      </dgm:t>
    </dgm:pt>
    <dgm:pt modelId="{1A7CF810-FF3D-413F-BF97-78D7AAADE565}">
      <dgm:prSet/>
      <dgm:spPr/>
      <dgm:t>
        <a:bodyPr/>
        <a:lstStyle/>
        <a:p>
          <a:pPr>
            <a:lnSpc>
              <a:spcPct val="100000"/>
            </a:lnSpc>
          </a:pPr>
          <a:r>
            <a:rPr lang="en-US"/>
            <a:t>Brochures</a:t>
          </a:r>
        </a:p>
      </dgm:t>
    </dgm:pt>
    <dgm:pt modelId="{4B3F13A2-2C90-4FAB-9BE1-DC2565CE7911}" type="parTrans" cxnId="{B6677BF9-BBF3-4CE1-BCF6-DA0F5E26A139}">
      <dgm:prSet/>
      <dgm:spPr/>
      <dgm:t>
        <a:bodyPr/>
        <a:lstStyle/>
        <a:p>
          <a:endParaRPr lang="en-US"/>
        </a:p>
      </dgm:t>
    </dgm:pt>
    <dgm:pt modelId="{302FD563-D032-4DE5-9C50-36F3AEBBCA38}" type="sibTrans" cxnId="{B6677BF9-BBF3-4CE1-BCF6-DA0F5E26A139}">
      <dgm:prSet/>
      <dgm:spPr/>
      <dgm:t>
        <a:bodyPr/>
        <a:lstStyle/>
        <a:p>
          <a:endParaRPr lang="en-US"/>
        </a:p>
      </dgm:t>
    </dgm:pt>
    <dgm:pt modelId="{A5EA63E5-F1BD-4CE1-B8B2-099BA78CF9EA}">
      <dgm:prSet/>
      <dgm:spPr/>
      <dgm:t>
        <a:bodyPr/>
        <a:lstStyle/>
        <a:p>
          <a:pPr>
            <a:lnSpc>
              <a:spcPct val="100000"/>
            </a:lnSpc>
          </a:pPr>
          <a:r>
            <a:rPr lang="en-US"/>
            <a:t>Signs</a:t>
          </a:r>
        </a:p>
      </dgm:t>
    </dgm:pt>
    <dgm:pt modelId="{291E9B6C-D41B-4D44-9784-F21539F3787C}" type="parTrans" cxnId="{C3E02D9A-2174-4B8D-AD0A-5FB5B57025AF}">
      <dgm:prSet/>
      <dgm:spPr/>
      <dgm:t>
        <a:bodyPr/>
        <a:lstStyle/>
        <a:p>
          <a:endParaRPr lang="en-US"/>
        </a:p>
      </dgm:t>
    </dgm:pt>
    <dgm:pt modelId="{1E2D3A17-8159-4538-8048-02372BFE3954}" type="sibTrans" cxnId="{C3E02D9A-2174-4B8D-AD0A-5FB5B57025AF}">
      <dgm:prSet/>
      <dgm:spPr/>
      <dgm:t>
        <a:bodyPr/>
        <a:lstStyle/>
        <a:p>
          <a:endParaRPr lang="en-US"/>
        </a:p>
      </dgm:t>
    </dgm:pt>
    <dgm:pt modelId="{25790773-610F-4FB6-A9EE-AE10058AE9EE}">
      <dgm:prSet/>
      <dgm:spPr/>
      <dgm:t>
        <a:bodyPr/>
        <a:lstStyle/>
        <a:p>
          <a:pPr>
            <a:lnSpc>
              <a:spcPct val="100000"/>
            </a:lnSpc>
          </a:pPr>
          <a:r>
            <a:rPr lang="en-US"/>
            <a:t>Stand Banners</a:t>
          </a:r>
        </a:p>
      </dgm:t>
    </dgm:pt>
    <dgm:pt modelId="{818696D6-7807-44FB-830C-2EC907A1B63D}" type="parTrans" cxnId="{42E5CAA3-1499-4AC5-82E6-6CD4B075F1BD}">
      <dgm:prSet/>
      <dgm:spPr/>
      <dgm:t>
        <a:bodyPr/>
        <a:lstStyle/>
        <a:p>
          <a:endParaRPr lang="en-US"/>
        </a:p>
      </dgm:t>
    </dgm:pt>
    <dgm:pt modelId="{15D06F40-11C7-4511-8DE9-ABF12E6E5C93}" type="sibTrans" cxnId="{42E5CAA3-1499-4AC5-82E6-6CD4B075F1BD}">
      <dgm:prSet/>
      <dgm:spPr/>
      <dgm:t>
        <a:bodyPr/>
        <a:lstStyle/>
        <a:p>
          <a:endParaRPr lang="en-US"/>
        </a:p>
      </dgm:t>
    </dgm:pt>
    <dgm:pt modelId="{2545CDB8-4574-47D0-B06C-81559AD65FFD}">
      <dgm:prSet/>
      <dgm:spPr/>
      <dgm:t>
        <a:bodyPr/>
        <a:lstStyle/>
        <a:p>
          <a:pPr>
            <a:lnSpc>
              <a:spcPct val="100000"/>
            </a:lnSpc>
          </a:pPr>
          <a:r>
            <a:rPr lang="en-US"/>
            <a:t>Website</a:t>
          </a:r>
        </a:p>
      </dgm:t>
    </dgm:pt>
    <dgm:pt modelId="{39BA29ED-4FA7-49FA-AB76-27BFACB9E315}" type="parTrans" cxnId="{CF03981C-1CEA-48CA-8097-3F088A64A255}">
      <dgm:prSet/>
      <dgm:spPr/>
      <dgm:t>
        <a:bodyPr/>
        <a:lstStyle/>
        <a:p>
          <a:endParaRPr lang="en-US"/>
        </a:p>
      </dgm:t>
    </dgm:pt>
    <dgm:pt modelId="{3C2033B7-CB0C-48D6-ADE8-46FE2B376622}" type="sibTrans" cxnId="{CF03981C-1CEA-48CA-8097-3F088A64A255}">
      <dgm:prSet/>
      <dgm:spPr/>
      <dgm:t>
        <a:bodyPr/>
        <a:lstStyle/>
        <a:p>
          <a:endParaRPr lang="en-US"/>
        </a:p>
      </dgm:t>
    </dgm:pt>
    <dgm:pt modelId="{A714CB3A-4A25-47BB-BFFD-0292B2FE26A0}">
      <dgm:prSet/>
      <dgm:spPr/>
      <dgm:t>
        <a:bodyPr/>
        <a:lstStyle/>
        <a:p>
          <a:pPr>
            <a:lnSpc>
              <a:spcPct val="100000"/>
            </a:lnSpc>
          </a:pPr>
          <a:r>
            <a:rPr lang="en-US"/>
            <a:t>Social Media</a:t>
          </a:r>
        </a:p>
      </dgm:t>
    </dgm:pt>
    <dgm:pt modelId="{AAB81A5A-E017-4D20-9A7F-60C9FDC04F52}" type="parTrans" cxnId="{9723C207-6F3F-489F-9929-AA31C4FD958B}">
      <dgm:prSet/>
      <dgm:spPr/>
      <dgm:t>
        <a:bodyPr/>
        <a:lstStyle/>
        <a:p>
          <a:endParaRPr lang="en-US"/>
        </a:p>
      </dgm:t>
    </dgm:pt>
    <dgm:pt modelId="{54F99C48-7E8B-4D6A-93CE-D2E4C5B8DE8D}" type="sibTrans" cxnId="{9723C207-6F3F-489F-9929-AA31C4FD958B}">
      <dgm:prSet/>
      <dgm:spPr/>
      <dgm:t>
        <a:bodyPr/>
        <a:lstStyle/>
        <a:p>
          <a:endParaRPr lang="en-US"/>
        </a:p>
      </dgm:t>
    </dgm:pt>
    <dgm:pt modelId="{43DF00EB-D51B-4B44-A991-B3ACA28B415F}">
      <dgm:prSet/>
      <dgm:spPr/>
      <dgm:t>
        <a:bodyPr/>
        <a:lstStyle/>
        <a:p>
          <a:pPr>
            <a:lnSpc>
              <a:spcPct val="100000"/>
            </a:lnSpc>
          </a:pPr>
          <a:r>
            <a:rPr lang="en-US"/>
            <a:t>Email marketing </a:t>
          </a:r>
        </a:p>
      </dgm:t>
    </dgm:pt>
    <dgm:pt modelId="{D164C356-799F-48CC-B4F2-EDC176E53AE9}" type="parTrans" cxnId="{D11135D3-1647-46BB-A25E-2B950BF71ADB}">
      <dgm:prSet/>
      <dgm:spPr/>
      <dgm:t>
        <a:bodyPr/>
        <a:lstStyle/>
        <a:p>
          <a:endParaRPr lang="en-US"/>
        </a:p>
      </dgm:t>
    </dgm:pt>
    <dgm:pt modelId="{1DA7CFF3-206C-4773-A33F-DE5C093084F2}" type="sibTrans" cxnId="{D11135D3-1647-46BB-A25E-2B950BF71ADB}">
      <dgm:prSet/>
      <dgm:spPr/>
      <dgm:t>
        <a:bodyPr/>
        <a:lstStyle/>
        <a:p>
          <a:endParaRPr lang="en-US"/>
        </a:p>
      </dgm:t>
    </dgm:pt>
    <dgm:pt modelId="{1819FB28-7C3C-4F2D-992D-04E8734C1811}">
      <dgm:prSet/>
      <dgm:spPr/>
      <dgm:t>
        <a:bodyPr/>
        <a:lstStyle/>
        <a:p>
          <a:pPr>
            <a:lnSpc>
              <a:spcPct val="100000"/>
            </a:lnSpc>
          </a:pPr>
          <a:r>
            <a:rPr lang="en-US"/>
            <a:t>WhatsApp Marketing</a:t>
          </a:r>
          <a:endParaRPr lang="en-US" dirty="0"/>
        </a:p>
      </dgm:t>
    </dgm:pt>
    <dgm:pt modelId="{81E88B8A-D667-4884-820D-1303F58D6D67}" type="parTrans" cxnId="{C87AC01E-6646-4E67-A505-14E11F34780D}">
      <dgm:prSet/>
      <dgm:spPr/>
      <dgm:t>
        <a:bodyPr/>
        <a:lstStyle/>
        <a:p>
          <a:endParaRPr lang="en-US"/>
        </a:p>
      </dgm:t>
    </dgm:pt>
    <dgm:pt modelId="{BB42A8CB-C5C9-49CE-AC7E-6E149B5D95E7}" type="sibTrans" cxnId="{C87AC01E-6646-4E67-A505-14E11F34780D}">
      <dgm:prSet/>
      <dgm:spPr/>
      <dgm:t>
        <a:bodyPr/>
        <a:lstStyle/>
        <a:p>
          <a:endParaRPr lang="en-US"/>
        </a:p>
      </dgm:t>
    </dgm:pt>
    <dgm:pt modelId="{BA6FC3C4-D253-4DDC-9FB4-ECB06EB1FD1D}">
      <dgm:prSet/>
      <dgm:spPr/>
      <dgm:t>
        <a:bodyPr/>
        <a:lstStyle/>
        <a:p>
          <a:pPr>
            <a:lnSpc>
              <a:spcPct val="100000"/>
            </a:lnSpc>
            <a:defRPr b="1"/>
          </a:pPr>
          <a:r>
            <a:rPr lang="en-US"/>
            <a:t>Four Stand banners  positions in highly visible areas</a:t>
          </a:r>
          <a:endParaRPr lang="en-US" dirty="0"/>
        </a:p>
      </dgm:t>
    </dgm:pt>
    <dgm:pt modelId="{BA18D82C-BAE5-470A-BC2D-C44F9AF46506}" type="parTrans" cxnId="{487FDDBB-32FF-419F-AF83-D966C39AC22B}">
      <dgm:prSet/>
      <dgm:spPr/>
      <dgm:t>
        <a:bodyPr/>
        <a:lstStyle/>
        <a:p>
          <a:endParaRPr lang="en-US"/>
        </a:p>
      </dgm:t>
    </dgm:pt>
    <dgm:pt modelId="{F43AC34E-A79D-4186-B5BF-E051A564F45A}" type="sibTrans" cxnId="{487FDDBB-32FF-419F-AF83-D966C39AC22B}">
      <dgm:prSet/>
      <dgm:spPr/>
      <dgm:t>
        <a:bodyPr/>
        <a:lstStyle/>
        <a:p>
          <a:endParaRPr lang="en-US"/>
        </a:p>
      </dgm:t>
    </dgm:pt>
    <dgm:pt modelId="{71B68959-CEE9-498F-9934-A0EE646FD515}">
      <dgm:prSet/>
      <dgm:spPr/>
      <dgm:t>
        <a:bodyPr/>
        <a:lstStyle/>
        <a:p>
          <a:pPr>
            <a:lnSpc>
              <a:spcPct val="100000"/>
            </a:lnSpc>
            <a:defRPr b="1"/>
          </a:pPr>
          <a:r>
            <a:rPr lang="en-US"/>
            <a:t>Logo and company description on social media </a:t>
          </a:r>
          <a:endParaRPr lang="en-US" dirty="0"/>
        </a:p>
      </dgm:t>
    </dgm:pt>
    <dgm:pt modelId="{D52CF603-C83D-446E-9D00-A36CD4E54473}" type="parTrans" cxnId="{74E710E5-F50B-4D47-A15C-7B8F790E5528}">
      <dgm:prSet/>
      <dgm:spPr/>
      <dgm:t>
        <a:bodyPr/>
        <a:lstStyle/>
        <a:p>
          <a:endParaRPr lang="en-US"/>
        </a:p>
      </dgm:t>
    </dgm:pt>
    <dgm:pt modelId="{3A6A4510-EBB7-4F4E-A457-C17C306518C9}" type="sibTrans" cxnId="{74E710E5-F50B-4D47-A15C-7B8F790E5528}">
      <dgm:prSet/>
      <dgm:spPr/>
      <dgm:t>
        <a:bodyPr/>
        <a:lstStyle/>
        <a:p>
          <a:endParaRPr lang="en-US"/>
        </a:p>
      </dgm:t>
    </dgm:pt>
    <dgm:pt modelId="{438D09EA-D406-4281-BA16-E696FBDCE578}">
      <dgm:prSet/>
      <dgm:spPr/>
      <dgm:t>
        <a:bodyPr/>
        <a:lstStyle/>
        <a:p>
          <a:pPr>
            <a:lnSpc>
              <a:spcPct val="100000"/>
            </a:lnSpc>
            <a:defRPr b="1"/>
          </a:pPr>
          <a:r>
            <a:rPr lang="en-US"/>
            <a:t>A reserved table for an exclusive interview  </a:t>
          </a:r>
          <a:endParaRPr lang="en-US" dirty="0"/>
        </a:p>
      </dgm:t>
    </dgm:pt>
    <dgm:pt modelId="{8D22C991-C115-497C-8E05-E079AEB50A77}" type="parTrans" cxnId="{1CAB7D94-B362-4289-BBDC-F7814E5C6D1A}">
      <dgm:prSet/>
      <dgm:spPr/>
      <dgm:t>
        <a:bodyPr/>
        <a:lstStyle/>
        <a:p>
          <a:endParaRPr lang="en-US"/>
        </a:p>
      </dgm:t>
    </dgm:pt>
    <dgm:pt modelId="{C05579C7-9271-4F00-92E0-F7CA752AB10C}" type="sibTrans" cxnId="{1CAB7D94-B362-4289-BBDC-F7814E5C6D1A}">
      <dgm:prSet/>
      <dgm:spPr/>
      <dgm:t>
        <a:bodyPr/>
        <a:lstStyle/>
        <a:p>
          <a:endParaRPr lang="en-US"/>
        </a:p>
      </dgm:t>
    </dgm:pt>
    <dgm:pt modelId="{7D39E216-1A23-4387-B280-9B7353D62EC0}">
      <dgm:prSet/>
      <dgm:spPr/>
      <dgm:t>
        <a:bodyPr/>
        <a:lstStyle/>
        <a:p>
          <a:pPr>
            <a:lnSpc>
              <a:spcPct val="100000"/>
            </a:lnSpc>
            <a:defRPr b="1"/>
          </a:pPr>
          <a:r>
            <a:rPr lang="en-US"/>
            <a:t>Appreciation Award  </a:t>
          </a:r>
          <a:endParaRPr lang="en-US" dirty="0"/>
        </a:p>
      </dgm:t>
    </dgm:pt>
    <dgm:pt modelId="{A13614AF-C307-4FE0-9418-7A83F33A35CE}" type="parTrans" cxnId="{43741E6B-8404-4CC1-B65C-DD5717DDD16B}">
      <dgm:prSet/>
      <dgm:spPr/>
      <dgm:t>
        <a:bodyPr/>
        <a:lstStyle/>
        <a:p>
          <a:endParaRPr lang="en-US"/>
        </a:p>
      </dgm:t>
    </dgm:pt>
    <dgm:pt modelId="{53227D4D-A4AF-4B98-A7DB-7FFC0BDA8409}" type="sibTrans" cxnId="{43741E6B-8404-4CC1-B65C-DD5717DDD16B}">
      <dgm:prSet/>
      <dgm:spPr/>
      <dgm:t>
        <a:bodyPr/>
        <a:lstStyle/>
        <a:p>
          <a:endParaRPr lang="en-US"/>
        </a:p>
      </dgm:t>
    </dgm:pt>
    <dgm:pt modelId="{5A897DC2-3DE9-44C2-9043-3C35A5ADE2D2}">
      <dgm:prSet/>
      <dgm:spPr/>
      <dgm:t>
        <a:bodyPr/>
        <a:lstStyle/>
        <a:p>
          <a:pPr>
            <a:lnSpc>
              <a:spcPct val="100000"/>
            </a:lnSpc>
            <a:defRPr b="1"/>
          </a:pPr>
          <a:r>
            <a:rPr lang="en-US"/>
            <a:t>Verbal acknowledgement during the event.</a:t>
          </a:r>
          <a:endParaRPr lang="en-US" dirty="0"/>
        </a:p>
      </dgm:t>
    </dgm:pt>
    <dgm:pt modelId="{AA68AE63-0FC3-434B-8F6E-FEFC8667604E}" type="parTrans" cxnId="{6E164920-6BAA-4CFA-B04A-1D943E228C53}">
      <dgm:prSet/>
      <dgm:spPr/>
      <dgm:t>
        <a:bodyPr/>
        <a:lstStyle/>
        <a:p>
          <a:endParaRPr lang="en-US"/>
        </a:p>
      </dgm:t>
    </dgm:pt>
    <dgm:pt modelId="{017C5C2A-454A-40A6-B7AE-FB61D5034278}" type="sibTrans" cxnId="{6E164920-6BAA-4CFA-B04A-1D943E228C53}">
      <dgm:prSet/>
      <dgm:spPr/>
      <dgm:t>
        <a:bodyPr/>
        <a:lstStyle/>
        <a:p>
          <a:endParaRPr lang="en-US"/>
        </a:p>
      </dgm:t>
    </dgm:pt>
    <dgm:pt modelId="{D09FCA39-ED15-4981-9C47-55E32E970F59}">
      <dgm:prSet/>
      <dgm:spPr/>
      <dgm:t>
        <a:bodyPr/>
        <a:lstStyle/>
        <a:p>
          <a:pPr>
            <a:lnSpc>
              <a:spcPct val="100000"/>
            </a:lnSpc>
            <a:defRPr b="1"/>
          </a:pPr>
          <a:r>
            <a:rPr lang="en-US"/>
            <a:t>20% waiver on Sponsorship for future events.</a:t>
          </a:r>
          <a:endParaRPr lang="en-US" dirty="0"/>
        </a:p>
      </dgm:t>
    </dgm:pt>
    <dgm:pt modelId="{D7A7EF41-9A4A-42D2-9108-BFAD42EE9AED}" type="parTrans" cxnId="{8F539251-83E8-485E-A1BA-D2F71476294C}">
      <dgm:prSet/>
      <dgm:spPr/>
      <dgm:t>
        <a:bodyPr/>
        <a:lstStyle/>
        <a:p>
          <a:endParaRPr lang="en-US"/>
        </a:p>
      </dgm:t>
    </dgm:pt>
    <dgm:pt modelId="{80E21F5C-C8C6-4FAC-A40D-D6339FA42E42}" type="sibTrans" cxnId="{8F539251-83E8-485E-A1BA-D2F71476294C}">
      <dgm:prSet/>
      <dgm:spPr/>
      <dgm:t>
        <a:bodyPr/>
        <a:lstStyle/>
        <a:p>
          <a:endParaRPr lang="en-US"/>
        </a:p>
      </dgm:t>
    </dgm:pt>
    <dgm:pt modelId="{84BB6184-2344-4A51-BCB8-6C0B684B8EEF}" type="pres">
      <dgm:prSet presAssocID="{BFE9DDFB-FE6E-4B1C-A4D4-B8911C6DC335}" presName="root" presStyleCnt="0">
        <dgm:presLayoutVars>
          <dgm:dir/>
          <dgm:resizeHandles val="exact"/>
        </dgm:presLayoutVars>
      </dgm:prSet>
      <dgm:spPr/>
    </dgm:pt>
    <dgm:pt modelId="{15F9F645-FA07-4638-B17C-6B4C133A4F69}" type="pres">
      <dgm:prSet presAssocID="{31340DFA-A6A7-43C7-BA34-01B6ED3AABAC}" presName="compNode" presStyleCnt="0"/>
      <dgm:spPr/>
    </dgm:pt>
    <dgm:pt modelId="{02C44B41-52B5-4E3E-9120-52677206105D}" type="pres">
      <dgm:prSet presAssocID="{31340DFA-A6A7-43C7-BA34-01B6ED3AABA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nd chairs"/>
        </a:ext>
      </dgm:extLst>
    </dgm:pt>
    <dgm:pt modelId="{C0D9A168-6EBE-4F2F-A5B5-C7786096E6BD}" type="pres">
      <dgm:prSet presAssocID="{31340DFA-A6A7-43C7-BA34-01B6ED3AABAC}" presName="iconSpace" presStyleCnt="0"/>
      <dgm:spPr/>
    </dgm:pt>
    <dgm:pt modelId="{CB55AAE4-B1B7-47F0-B4B4-43F2F5BCD183}" type="pres">
      <dgm:prSet presAssocID="{31340DFA-A6A7-43C7-BA34-01B6ED3AABAC}" presName="parTx" presStyleLbl="revTx" presStyleIdx="0" presStyleCnt="16">
        <dgm:presLayoutVars>
          <dgm:chMax val="0"/>
          <dgm:chPref val="0"/>
        </dgm:presLayoutVars>
      </dgm:prSet>
      <dgm:spPr/>
    </dgm:pt>
    <dgm:pt modelId="{79E0DB5A-53A6-4E3F-A022-F015AC631FF0}" type="pres">
      <dgm:prSet presAssocID="{31340DFA-A6A7-43C7-BA34-01B6ED3AABAC}" presName="txSpace" presStyleCnt="0"/>
      <dgm:spPr/>
    </dgm:pt>
    <dgm:pt modelId="{A49ECF0D-5A7E-4EE0-B315-306241E6332F}" type="pres">
      <dgm:prSet presAssocID="{31340DFA-A6A7-43C7-BA34-01B6ED3AABAC}" presName="desTx" presStyleLbl="revTx" presStyleIdx="1" presStyleCnt="16">
        <dgm:presLayoutVars/>
      </dgm:prSet>
      <dgm:spPr/>
    </dgm:pt>
    <dgm:pt modelId="{BE39B701-F3D7-45BB-A36E-74DA5ED8DF7E}" type="pres">
      <dgm:prSet presAssocID="{7B2DB285-5802-41A6-A8ED-1346848336A7}" presName="sibTrans" presStyleCnt="0"/>
      <dgm:spPr/>
    </dgm:pt>
    <dgm:pt modelId="{2D5B26EB-3BD1-4944-AF08-9CBA55A663E3}" type="pres">
      <dgm:prSet presAssocID="{CB0B0EF0-7F54-4492-B3CC-2EBCCF064659}" presName="compNode" presStyleCnt="0"/>
      <dgm:spPr/>
    </dgm:pt>
    <dgm:pt modelId="{E8B32A38-EBDE-47F8-87FB-08F8D3F746E5}" type="pres">
      <dgm:prSet presAssocID="{CB0B0EF0-7F54-4492-B3CC-2EBCCF064659}"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059C7385-45F6-4007-BA60-67B3B41B9D59}" type="pres">
      <dgm:prSet presAssocID="{CB0B0EF0-7F54-4492-B3CC-2EBCCF064659}" presName="iconSpace" presStyleCnt="0"/>
      <dgm:spPr/>
    </dgm:pt>
    <dgm:pt modelId="{555D88CD-F7D9-4F7A-83FB-E2CCE9770C24}" type="pres">
      <dgm:prSet presAssocID="{CB0B0EF0-7F54-4492-B3CC-2EBCCF064659}" presName="parTx" presStyleLbl="revTx" presStyleIdx="2" presStyleCnt="16">
        <dgm:presLayoutVars>
          <dgm:chMax val="0"/>
          <dgm:chPref val="0"/>
        </dgm:presLayoutVars>
      </dgm:prSet>
      <dgm:spPr/>
    </dgm:pt>
    <dgm:pt modelId="{24C6D871-6AA1-4361-9978-BE8D907C5143}" type="pres">
      <dgm:prSet presAssocID="{CB0B0EF0-7F54-4492-B3CC-2EBCCF064659}" presName="txSpace" presStyleCnt="0"/>
      <dgm:spPr/>
    </dgm:pt>
    <dgm:pt modelId="{79EFBA86-BBA3-45CE-8896-7405426CF151}" type="pres">
      <dgm:prSet presAssocID="{CB0B0EF0-7F54-4492-B3CC-2EBCCF064659}" presName="desTx" presStyleLbl="revTx" presStyleIdx="3" presStyleCnt="16">
        <dgm:presLayoutVars/>
      </dgm:prSet>
      <dgm:spPr/>
    </dgm:pt>
    <dgm:pt modelId="{12B756D1-BE74-446A-B2FF-434530CBEAEB}" type="pres">
      <dgm:prSet presAssocID="{13BB6957-54C3-4000-A11A-10D8620B5BE1}" presName="sibTrans" presStyleCnt="0"/>
      <dgm:spPr/>
    </dgm:pt>
    <dgm:pt modelId="{6EDFFB03-CA8E-4464-9593-27702EC5085C}" type="pres">
      <dgm:prSet presAssocID="{BA6FC3C4-D253-4DDC-9FB4-ECB06EB1FD1D}" presName="compNode" presStyleCnt="0"/>
      <dgm:spPr/>
    </dgm:pt>
    <dgm:pt modelId="{3B20A00D-977C-40E5-9F19-C6FF21E204B3}" type="pres">
      <dgm:prSet presAssocID="{BA6FC3C4-D253-4DDC-9FB4-ECB06EB1FD1D}"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nting"/>
        </a:ext>
      </dgm:extLst>
    </dgm:pt>
    <dgm:pt modelId="{82E7437B-FF11-4AFF-BF4C-A784C7949C1A}" type="pres">
      <dgm:prSet presAssocID="{BA6FC3C4-D253-4DDC-9FB4-ECB06EB1FD1D}" presName="iconSpace" presStyleCnt="0"/>
      <dgm:spPr/>
    </dgm:pt>
    <dgm:pt modelId="{5FBB32D4-AF4C-4368-BAD6-24291CF5A3FF}" type="pres">
      <dgm:prSet presAssocID="{BA6FC3C4-D253-4DDC-9FB4-ECB06EB1FD1D}" presName="parTx" presStyleLbl="revTx" presStyleIdx="4" presStyleCnt="16">
        <dgm:presLayoutVars>
          <dgm:chMax val="0"/>
          <dgm:chPref val="0"/>
        </dgm:presLayoutVars>
      </dgm:prSet>
      <dgm:spPr/>
    </dgm:pt>
    <dgm:pt modelId="{8D324935-F6FE-4B44-86E4-FB747050F54C}" type="pres">
      <dgm:prSet presAssocID="{BA6FC3C4-D253-4DDC-9FB4-ECB06EB1FD1D}" presName="txSpace" presStyleCnt="0"/>
      <dgm:spPr/>
    </dgm:pt>
    <dgm:pt modelId="{2D11ED60-1C1B-4E20-AF73-B631D359015D}" type="pres">
      <dgm:prSet presAssocID="{BA6FC3C4-D253-4DDC-9FB4-ECB06EB1FD1D}" presName="desTx" presStyleLbl="revTx" presStyleIdx="5" presStyleCnt="16">
        <dgm:presLayoutVars/>
      </dgm:prSet>
      <dgm:spPr/>
    </dgm:pt>
    <dgm:pt modelId="{DA84BA29-157B-4276-9A1B-58A5416293FE}" type="pres">
      <dgm:prSet presAssocID="{F43AC34E-A79D-4186-B5BF-E051A564F45A}" presName="sibTrans" presStyleCnt="0"/>
      <dgm:spPr/>
    </dgm:pt>
    <dgm:pt modelId="{82DCE250-F87D-42F2-B1E7-B36B774751A5}" type="pres">
      <dgm:prSet presAssocID="{71B68959-CEE9-498F-9934-A0EE646FD515}" presName="compNode" presStyleCnt="0"/>
      <dgm:spPr/>
    </dgm:pt>
    <dgm:pt modelId="{1D768456-85BE-440B-BD5A-CEAB2D182E25}" type="pres">
      <dgm:prSet presAssocID="{71B68959-CEE9-498F-9934-A0EE646FD51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ABA66B25-0CD5-4282-9A02-3A1E6356DE03}" type="pres">
      <dgm:prSet presAssocID="{71B68959-CEE9-498F-9934-A0EE646FD515}" presName="iconSpace" presStyleCnt="0"/>
      <dgm:spPr/>
    </dgm:pt>
    <dgm:pt modelId="{90A0B550-BE98-4714-8309-F7E701E6798C}" type="pres">
      <dgm:prSet presAssocID="{71B68959-CEE9-498F-9934-A0EE646FD515}" presName="parTx" presStyleLbl="revTx" presStyleIdx="6" presStyleCnt="16">
        <dgm:presLayoutVars>
          <dgm:chMax val="0"/>
          <dgm:chPref val="0"/>
        </dgm:presLayoutVars>
      </dgm:prSet>
      <dgm:spPr/>
    </dgm:pt>
    <dgm:pt modelId="{21388104-D918-4ED1-8A73-CA8BA9E667EC}" type="pres">
      <dgm:prSet presAssocID="{71B68959-CEE9-498F-9934-A0EE646FD515}" presName="txSpace" presStyleCnt="0"/>
      <dgm:spPr/>
    </dgm:pt>
    <dgm:pt modelId="{5C8CF577-FD5F-41A8-8207-6A51A305F959}" type="pres">
      <dgm:prSet presAssocID="{71B68959-CEE9-498F-9934-A0EE646FD515}" presName="desTx" presStyleLbl="revTx" presStyleIdx="7" presStyleCnt="16">
        <dgm:presLayoutVars/>
      </dgm:prSet>
      <dgm:spPr/>
    </dgm:pt>
    <dgm:pt modelId="{0B304C7C-BD92-4359-AB8A-C39422706DFB}" type="pres">
      <dgm:prSet presAssocID="{3A6A4510-EBB7-4F4E-A457-C17C306518C9}" presName="sibTrans" presStyleCnt="0"/>
      <dgm:spPr/>
    </dgm:pt>
    <dgm:pt modelId="{7A4A39F1-4CE1-4EBC-B215-8549D8DBD7E5}" type="pres">
      <dgm:prSet presAssocID="{438D09EA-D406-4281-BA16-E696FBDCE578}" presName="compNode" presStyleCnt="0"/>
      <dgm:spPr/>
    </dgm:pt>
    <dgm:pt modelId="{0258E34F-D2D7-4604-99D7-61EF0136FB2F}" type="pres">
      <dgm:prSet presAssocID="{438D09EA-D406-4281-BA16-E696FBDCE57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2612F787-5DF4-46F7-AD69-9C3B958CF145}" type="pres">
      <dgm:prSet presAssocID="{438D09EA-D406-4281-BA16-E696FBDCE578}" presName="iconSpace" presStyleCnt="0"/>
      <dgm:spPr/>
    </dgm:pt>
    <dgm:pt modelId="{C23FED6F-3EDB-465E-8F4D-2329D12A990A}" type="pres">
      <dgm:prSet presAssocID="{438D09EA-D406-4281-BA16-E696FBDCE578}" presName="parTx" presStyleLbl="revTx" presStyleIdx="8" presStyleCnt="16">
        <dgm:presLayoutVars>
          <dgm:chMax val="0"/>
          <dgm:chPref val="0"/>
        </dgm:presLayoutVars>
      </dgm:prSet>
      <dgm:spPr/>
    </dgm:pt>
    <dgm:pt modelId="{3FA2689D-0B8A-41FD-B64B-5CDB182283BE}" type="pres">
      <dgm:prSet presAssocID="{438D09EA-D406-4281-BA16-E696FBDCE578}" presName="txSpace" presStyleCnt="0"/>
      <dgm:spPr/>
    </dgm:pt>
    <dgm:pt modelId="{84983FAB-1B04-4C54-BF1A-2C7ECCB03615}" type="pres">
      <dgm:prSet presAssocID="{438D09EA-D406-4281-BA16-E696FBDCE578}" presName="desTx" presStyleLbl="revTx" presStyleIdx="9" presStyleCnt="16">
        <dgm:presLayoutVars/>
      </dgm:prSet>
      <dgm:spPr/>
    </dgm:pt>
    <dgm:pt modelId="{093EBD54-D48F-4D52-8699-221A72B939DA}" type="pres">
      <dgm:prSet presAssocID="{C05579C7-9271-4F00-92E0-F7CA752AB10C}" presName="sibTrans" presStyleCnt="0"/>
      <dgm:spPr/>
    </dgm:pt>
    <dgm:pt modelId="{43F435D2-29B2-476F-96B9-ED7656A507EB}" type="pres">
      <dgm:prSet presAssocID="{7D39E216-1A23-4387-B280-9B7353D62EC0}" presName="compNode" presStyleCnt="0"/>
      <dgm:spPr/>
    </dgm:pt>
    <dgm:pt modelId="{854631DF-D175-4B2D-9EBB-1EE1AECD1A59}" type="pres">
      <dgm:prSet presAssocID="{7D39E216-1A23-4387-B280-9B7353D62EC0}"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ibbon"/>
        </a:ext>
      </dgm:extLst>
    </dgm:pt>
    <dgm:pt modelId="{87C2F029-16A6-4320-A74A-47FCEE960E88}" type="pres">
      <dgm:prSet presAssocID="{7D39E216-1A23-4387-B280-9B7353D62EC0}" presName="iconSpace" presStyleCnt="0"/>
      <dgm:spPr/>
    </dgm:pt>
    <dgm:pt modelId="{1DA0D87A-9FC8-47F5-ABC7-B4812FB3342A}" type="pres">
      <dgm:prSet presAssocID="{7D39E216-1A23-4387-B280-9B7353D62EC0}" presName="parTx" presStyleLbl="revTx" presStyleIdx="10" presStyleCnt="16">
        <dgm:presLayoutVars>
          <dgm:chMax val="0"/>
          <dgm:chPref val="0"/>
        </dgm:presLayoutVars>
      </dgm:prSet>
      <dgm:spPr/>
    </dgm:pt>
    <dgm:pt modelId="{2A9141CF-6C4F-4144-BE8B-130A0C569C75}" type="pres">
      <dgm:prSet presAssocID="{7D39E216-1A23-4387-B280-9B7353D62EC0}" presName="txSpace" presStyleCnt="0"/>
      <dgm:spPr/>
    </dgm:pt>
    <dgm:pt modelId="{9E7C457A-7B95-464A-959D-F86C9380555B}" type="pres">
      <dgm:prSet presAssocID="{7D39E216-1A23-4387-B280-9B7353D62EC0}" presName="desTx" presStyleLbl="revTx" presStyleIdx="11" presStyleCnt="16">
        <dgm:presLayoutVars/>
      </dgm:prSet>
      <dgm:spPr/>
    </dgm:pt>
    <dgm:pt modelId="{F4AE2333-2829-461B-8AB9-6589DE288C92}" type="pres">
      <dgm:prSet presAssocID="{53227D4D-A4AF-4B98-A7DB-7FFC0BDA8409}" presName="sibTrans" presStyleCnt="0"/>
      <dgm:spPr/>
    </dgm:pt>
    <dgm:pt modelId="{C9E3520F-26C9-4C53-A774-48B763D7EAF3}" type="pres">
      <dgm:prSet presAssocID="{5A897DC2-3DE9-44C2-9043-3C35A5ADE2D2}" presName="compNode" presStyleCnt="0"/>
      <dgm:spPr/>
    </dgm:pt>
    <dgm:pt modelId="{D5E0F4F0-8104-4C1B-9EFF-26800FC8E996}" type="pres">
      <dgm:prSet presAssocID="{5A897DC2-3DE9-44C2-9043-3C35A5ADE2D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ubtitles"/>
        </a:ext>
      </dgm:extLst>
    </dgm:pt>
    <dgm:pt modelId="{68C2F944-7007-42DE-8CC8-6601746E6234}" type="pres">
      <dgm:prSet presAssocID="{5A897DC2-3DE9-44C2-9043-3C35A5ADE2D2}" presName="iconSpace" presStyleCnt="0"/>
      <dgm:spPr/>
    </dgm:pt>
    <dgm:pt modelId="{4FC22EAC-0F6A-42CB-8505-3C974F6B7151}" type="pres">
      <dgm:prSet presAssocID="{5A897DC2-3DE9-44C2-9043-3C35A5ADE2D2}" presName="parTx" presStyleLbl="revTx" presStyleIdx="12" presStyleCnt="16">
        <dgm:presLayoutVars>
          <dgm:chMax val="0"/>
          <dgm:chPref val="0"/>
        </dgm:presLayoutVars>
      </dgm:prSet>
      <dgm:spPr/>
    </dgm:pt>
    <dgm:pt modelId="{929DFE9C-21C8-4238-A131-9ABA87666A84}" type="pres">
      <dgm:prSet presAssocID="{5A897DC2-3DE9-44C2-9043-3C35A5ADE2D2}" presName="txSpace" presStyleCnt="0"/>
      <dgm:spPr/>
    </dgm:pt>
    <dgm:pt modelId="{673320D2-F245-41C3-A825-39A09F95F2DE}" type="pres">
      <dgm:prSet presAssocID="{5A897DC2-3DE9-44C2-9043-3C35A5ADE2D2}" presName="desTx" presStyleLbl="revTx" presStyleIdx="13" presStyleCnt="16">
        <dgm:presLayoutVars/>
      </dgm:prSet>
      <dgm:spPr/>
    </dgm:pt>
    <dgm:pt modelId="{0E6B2FA1-5FBD-43DE-B5A2-9435ADC00B6C}" type="pres">
      <dgm:prSet presAssocID="{017C5C2A-454A-40A6-B7AE-FB61D5034278}" presName="sibTrans" presStyleCnt="0"/>
      <dgm:spPr/>
    </dgm:pt>
    <dgm:pt modelId="{6CBEDC11-2626-479F-8924-38F7ECDCE686}" type="pres">
      <dgm:prSet presAssocID="{D09FCA39-ED15-4981-9C47-55E32E970F59}" presName="compNode" presStyleCnt="0"/>
      <dgm:spPr/>
    </dgm:pt>
    <dgm:pt modelId="{3BA571F4-C7B0-49C6-A8BC-57DD4CFB60E0}" type="pres">
      <dgm:prSet presAssocID="{D09FCA39-ED15-4981-9C47-55E32E970F59}"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oney Envelope"/>
        </a:ext>
      </dgm:extLst>
    </dgm:pt>
    <dgm:pt modelId="{3ABC20D9-2127-4EDD-8716-3EAE3F231AE1}" type="pres">
      <dgm:prSet presAssocID="{D09FCA39-ED15-4981-9C47-55E32E970F59}" presName="iconSpace" presStyleCnt="0"/>
      <dgm:spPr/>
    </dgm:pt>
    <dgm:pt modelId="{4BD6999D-1CA3-4AFF-92A8-42A60D180E33}" type="pres">
      <dgm:prSet presAssocID="{D09FCA39-ED15-4981-9C47-55E32E970F59}" presName="parTx" presStyleLbl="revTx" presStyleIdx="14" presStyleCnt="16">
        <dgm:presLayoutVars>
          <dgm:chMax val="0"/>
          <dgm:chPref val="0"/>
        </dgm:presLayoutVars>
      </dgm:prSet>
      <dgm:spPr/>
    </dgm:pt>
    <dgm:pt modelId="{76702EDB-30D3-4483-99FF-2D9DED5C3975}" type="pres">
      <dgm:prSet presAssocID="{D09FCA39-ED15-4981-9C47-55E32E970F59}" presName="txSpace" presStyleCnt="0"/>
      <dgm:spPr/>
    </dgm:pt>
    <dgm:pt modelId="{4F32897B-A74A-4187-87F9-257E612874E2}" type="pres">
      <dgm:prSet presAssocID="{D09FCA39-ED15-4981-9C47-55E32E970F59}" presName="desTx" presStyleLbl="revTx" presStyleIdx="15" presStyleCnt="16">
        <dgm:presLayoutVars/>
      </dgm:prSet>
      <dgm:spPr/>
    </dgm:pt>
  </dgm:ptLst>
  <dgm:cxnLst>
    <dgm:cxn modelId="{9723C207-6F3F-489F-9929-AA31C4FD958B}" srcId="{CB0B0EF0-7F54-4492-B3CC-2EBCCF064659}" destId="{A714CB3A-4A25-47BB-BFFD-0292B2FE26A0}" srcOrd="6" destOrd="0" parTransId="{AAB81A5A-E017-4D20-9A7F-60C9FDC04F52}" sibTransId="{54F99C48-7E8B-4D6A-93CE-D2E4C5B8DE8D}"/>
    <dgm:cxn modelId="{0642EE13-4D6C-4B4B-BAEC-E40BAF9B1B9D}" type="presOf" srcId="{5A897DC2-3DE9-44C2-9043-3C35A5ADE2D2}" destId="{4FC22EAC-0F6A-42CB-8505-3C974F6B7151}" srcOrd="0" destOrd="0" presId="urn:microsoft.com/office/officeart/2018/2/layout/IconLabelDescriptionList"/>
    <dgm:cxn modelId="{DCB43F14-3FCE-48B1-9764-EEBAAB4BB510}" type="presOf" srcId="{25790773-610F-4FB6-A9EE-AE10058AE9EE}" destId="{79EFBA86-BBA3-45CE-8896-7405426CF151}" srcOrd="0" destOrd="4" presId="urn:microsoft.com/office/officeart/2018/2/layout/IconLabelDescriptionList"/>
    <dgm:cxn modelId="{CF03981C-1CEA-48CA-8097-3F088A64A255}" srcId="{CB0B0EF0-7F54-4492-B3CC-2EBCCF064659}" destId="{2545CDB8-4574-47D0-B06C-81559AD65FFD}" srcOrd="5" destOrd="0" parTransId="{39BA29ED-4FA7-49FA-AB76-27BFACB9E315}" sibTransId="{3C2033B7-CB0C-48D6-ADE8-46FE2B376622}"/>
    <dgm:cxn modelId="{C87AC01E-6646-4E67-A505-14E11F34780D}" srcId="{CB0B0EF0-7F54-4492-B3CC-2EBCCF064659}" destId="{1819FB28-7C3C-4F2D-992D-04E8734C1811}" srcOrd="8" destOrd="0" parTransId="{81E88B8A-D667-4884-820D-1303F58D6D67}" sibTransId="{BB42A8CB-C5C9-49CE-AC7E-6E149B5D95E7}"/>
    <dgm:cxn modelId="{6E164920-6BAA-4CFA-B04A-1D943E228C53}" srcId="{BFE9DDFB-FE6E-4B1C-A4D4-B8911C6DC335}" destId="{5A897DC2-3DE9-44C2-9043-3C35A5ADE2D2}" srcOrd="6" destOrd="0" parTransId="{AA68AE63-0FC3-434B-8F6E-FEFC8667604E}" sibTransId="{017C5C2A-454A-40A6-B7AE-FB61D5034278}"/>
    <dgm:cxn modelId="{9387D330-485B-493D-A32F-987E5AEF197E}" type="presOf" srcId="{71B68959-CEE9-498F-9934-A0EE646FD515}" destId="{90A0B550-BE98-4714-8309-F7E701E6798C}" srcOrd="0" destOrd="0" presId="urn:microsoft.com/office/officeart/2018/2/layout/IconLabelDescriptionList"/>
    <dgm:cxn modelId="{24472337-77A6-4216-9B0E-4F295638FD2D}" srcId="{CB0B0EF0-7F54-4492-B3CC-2EBCCF064659}" destId="{E35C0BBC-6B00-45D2-BA62-729BA3E7AD03}" srcOrd="0" destOrd="0" parTransId="{659A477A-2243-4B47-AB64-A924DAEFE100}" sibTransId="{10464D3B-B173-41D3-B213-08E77A3F25B6}"/>
    <dgm:cxn modelId="{6B19013B-A3C9-40BD-AA48-C2C8BED753C7}" type="presOf" srcId="{A714CB3A-4A25-47BB-BFFD-0292B2FE26A0}" destId="{79EFBA86-BBA3-45CE-8896-7405426CF151}" srcOrd="0" destOrd="6" presId="urn:microsoft.com/office/officeart/2018/2/layout/IconLabelDescriptionList"/>
    <dgm:cxn modelId="{A52C163C-0354-4ADC-9AEA-1E423659DABD}" srcId="{BFE9DDFB-FE6E-4B1C-A4D4-B8911C6DC335}" destId="{CB0B0EF0-7F54-4492-B3CC-2EBCCF064659}" srcOrd="1" destOrd="0" parTransId="{04C84E43-FF78-4E31-988D-B1E21516992F}" sibTransId="{13BB6957-54C3-4000-A11A-10D8620B5BE1}"/>
    <dgm:cxn modelId="{523B325D-0216-49F9-BF0D-F110E27D53C9}" type="presOf" srcId="{1819FB28-7C3C-4F2D-992D-04E8734C1811}" destId="{79EFBA86-BBA3-45CE-8896-7405426CF151}" srcOrd="0" destOrd="8" presId="urn:microsoft.com/office/officeart/2018/2/layout/IconLabelDescriptionList"/>
    <dgm:cxn modelId="{43741E6B-8404-4CC1-B65C-DD5717DDD16B}" srcId="{BFE9DDFB-FE6E-4B1C-A4D4-B8911C6DC335}" destId="{7D39E216-1A23-4387-B280-9B7353D62EC0}" srcOrd="5" destOrd="0" parTransId="{A13614AF-C307-4FE0-9418-7A83F33A35CE}" sibTransId="{53227D4D-A4AF-4B98-A7DB-7FFC0BDA8409}"/>
    <dgm:cxn modelId="{9B4B954E-632C-44A0-AAE2-ED2BA2B85B55}" type="presOf" srcId="{31340DFA-A6A7-43C7-BA34-01B6ED3AABAC}" destId="{CB55AAE4-B1B7-47F0-B4B4-43F2F5BCD183}" srcOrd="0" destOrd="0" presId="urn:microsoft.com/office/officeart/2018/2/layout/IconLabelDescriptionList"/>
    <dgm:cxn modelId="{F908DB6E-CE26-4886-B25B-B4926DC48DE1}" type="presOf" srcId="{1A7CF810-FF3D-413F-BF97-78D7AAADE565}" destId="{79EFBA86-BBA3-45CE-8896-7405426CF151}" srcOrd="0" destOrd="2" presId="urn:microsoft.com/office/officeart/2018/2/layout/IconLabelDescriptionList"/>
    <dgm:cxn modelId="{44793371-84BE-42D3-A617-34DB6DAF072C}" srcId="{BFE9DDFB-FE6E-4B1C-A4D4-B8911C6DC335}" destId="{31340DFA-A6A7-43C7-BA34-01B6ED3AABAC}" srcOrd="0" destOrd="0" parTransId="{5ADC5F58-6E29-4BB2-B8EE-A44AD8C1C498}" sibTransId="{7B2DB285-5802-41A6-A8ED-1346848336A7}"/>
    <dgm:cxn modelId="{8F539251-83E8-485E-A1BA-D2F71476294C}" srcId="{BFE9DDFB-FE6E-4B1C-A4D4-B8911C6DC335}" destId="{D09FCA39-ED15-4981-9C47-55E32E970F59}" srcOrd="7" destOrd="0" parTransId="{D7A7EF41-9A4A-42D2-9108-BFAD42EE9AED}" sibTransId="{80E21F5C-C8C6-4FAC-A40D-D6339FA42E42}"/>
    <dgm:cxn modelId="{EE47F259-739E-4C22-868D-AF25DEF4ABDA}" type="presOf" srcId="{E35C0BBC-6B00-45D2-BA62-729BA3E7AD03}" destId="{79EFBA86-BBA3-45CE-8896-7405426CF151}" srcOrd="0" destOrd="0" presId="urn:microsoft.com/office/officeart/2018/2/layout/IconLabelDescriptionList"/>
    <dgm:cxn modelId="{626F9A8A-84D7-47E3-B369-E0619B509F82}" type="presOf" srcId="{43DF00EB-D51B-4B44-A991-B3ACA28B415F}" destId="{79EFBA86-BBA3-45CE-8896-7405426CF151}" srcOrd="0" destOrd="7" presId="urn:microsoft.com/office/officeart/2018/2/layout/IconLabelDescriptionList"/>
    <dgm:cxn modelId="{1496D38F-9B92-43AC-9052-468F747751D6}" type="presOf" srcId="{438D09EA-D406-4281-BA16-E696FBDCE578}" destId="{C23FED6F-3EDB-465E-8F4D-2329D12A990A}" srcOrd="0" destOrd="0" presId="urn:microsoft.com/office/officeart/2018/2/layout/IconLabelDescriptionList"/>
    <dgm:cxn modelId="{1CAB7D94-B362-4289-BBDC-F7814E5C6D1A}" srcId="{BFE9DDFB-FE6E-4B1C-A4D4-B8911C6DC335}" destId="{438D09EA-D406-4281-BA16-E696FBDCE578}" srcOrd="4" destOrd="0" parTransId="{8D22C991-C115-497C-8E05-E079AEB50A77}" sibTransId="{C05579C7-9271-4F00-92E0-F7CA752AB10C}"/>
    <dgm:cxn modelId="{C3E02D9A-2174-4B8D-AD0A-5FB5B57025AF}" srcId="{CB0B0EF0-7F54-4492-B3CC-2EBCCF064659}" destId="{A5EA63E5-F1BD-4CE1-B8B2-099BA78CF9EA}" srcOrd="3" destOrd="0" parTransId="{291E9B6C-D41B-4D44-9784-F21539F3787C}" sibTransId="{1E2D3A17-8159-4538-8048-02372BFE3954}"/>
    <dgm:cxn modelId="{4062389B-BF67-4CB7-BD8C-7C47C05F2438}" type="presOf" srcId="{2545CDB8-4574-47D0-B06C-81559AD65FFD}" destId="{79EFBA86-BBA3-45CE-8896-7405426CF151}" srcOrd="0" destOrd="5" presId="urn:microsoft.com/office/officeart/2018/2/layout/IconLabelDescriptionList"/>
    <dgm:cxn modelId="{42E5CAA3-1499-4AC5-82E6-6CD4B075F1BD}" srcId="{CB0B0EF0-7F54-4492-B3CC-2EBCCF064659}" destId="{25790773-610F-4FB6-A9EE-AE10058AE9EE}" srcOrd="4" destOrd="0" parTransId="{818696D6-7807-44FB-830C-2EC907A1B63D}" sibTransId="{15D06F40-11C7-4511-8DE9-ABF12E6E5C93}"/>
    <dgm:cxn modelId="{79B065A5-5A71-46CC-B9FE-880BF9386E15}" type="presOf" srcId="{CB0B0EF0-7F54-4492-B3CC-2EBCCF064659}" destId="{555D88CD-F7D9-4F7A-83FB-E2CCE9770C24}" srcOrd="0" destOrd="0" presId="urn:microsoft.com/office/officeart/2018/2/layout/IconLabelDescriptionList"/>
    <dgm:cxn modelId="{AF7EB5B1-7D36-4015-A79F-6FA511FA5550}" type="presOf" srcId="{7D39E216-1A23-4387-B280-9B7353D62EC0}" destId="{1DA0D87A-9FC8-47F5-ABC7-B4812FB3342A}" srcOrd="0" destOrd="0" presId="urn:microsoft.com/office/officeart/2018/2/layout/IconLabelDescriptionList"/>
    <dgm:cxn modelId="{592D5DB6-2DCB-4B33-8D75-AE79C691D04C}" type="presOf" srcId="{BFE9DDFB-FE6E-4B1C-A4D4-B8911C6DC335}" destId="{84BB6184-2344-4A51-BCB8-6C0B684B8EEF}" srcOrd="0" destOrd="0" presId="urn:microsoft.com/office/officeart/2018/2/layout/IconLabelDescriptionList"/>
    <dgm:cxn modelId="{A3AC01BA-1989-4535-A45B-C97CFFECD4D9}" srcId="{CB0B0EF0-7F54-4492-B3CC-2EBCCF064659}" destId="{043C83FE-816D-45E4-814E-FEC7EE460146}" srcOrd="1" destOrd="0" parTransId="{68830A04-17A3-485C-A94A-20CA38993DD8}" sibTransId="{6FC42994-F6C9-4447-8762-FF0D401D8D32}"/>
    <dgm:cxn modelId="{487FDDBB-32FF-419F-AF83-D966C39AC22B}" srcId="{BFE9DDFB-FE6E-4B1C-A4D4-B8911C6DC335}" destId="{BA6FC3C4-D253-4DDC-9FB4-ECB06EB1FD1D}" srcOrd="2" destOrd="0" parTransId="{BA18D82C-BAE5-470A-BC2D-C44F9AF46506}" sibTransId="{F43AC34E-A79D-4186-B5BF-E051A564F45A}"/>
    <dgm:cxn modelId="{7D2B36D2-4368-4916-AEE7-47BEEC9546B9}" type="presOf" srcId="{D09FCA39-ED15-4981-9C47-55E32E970F59}" destId="{4BD6999D-1CA3-4AFF-92A8-42A60D180E33}" srcOrd="0" destOrd="0" presId="urn:microsoft.com/office/officeart/2018/2/layout/IconLabelDescriptionList"/>
    <dgm:cxn modelId="{D11135D3-1647-46BB-A25E-2B950BF71ADB}" srcId="{CB0B0EF0-7F54-4492-B3CC-2EBCCF064659}" destId="{43DF00EB-D51B-4B44-A991-B3ACA28B415F}" srcOrd="7" destOrd="0" parTransId="{D164C356-799F-48CC-B4F2-EDC176E53AE9}" sibTransId="{1DA7CFF3-206C-4773-A33F-DE5C093084F2}"/>
    <dgm:cxn modelId="{74E710E5-F50B-4D47-A15C-7B8F790E5528}" srcId="{BFE9DDFB-FE6E-4B1C-A4D4-B8911C6DC335}" destId="{71B68959-CEE9-498F-9934-A0EE646FD515}" srcOrd="3" destOrd="0" parTransId="{D52CF603-C83D-446E-9D00-A36CD4E54473}" sibTransId="{3A6A4510-EBB7-4F4E-A457-C17C306518C9}"/>
    <dgm:cxn modelId="{5568FFE6-3DAF-4027-8FB5-6B6895CFDA42}" type="presOf" srcId="{043C83FE-816D-45E4-814E-FEC7EE460146}" destId="{79EFBA86-BBA3-45CE-8896-7405426CF151}" srcOrd="0" destOrd="1" presId="urn:microsoft.com/office/officeart/2018/2/layout/IconLabelDescriptionList"/>
    <dgm:cxn modelId="{26C71EF8-10AA-46EE-B1B6-F37A0F566EFF}" type="presOf" srcId="{A5EA63E5-F1BD-4CE1-B8B2-099BA78CF9EA}" destId="{79EFBA86-BBA3-45CE-8896-7405426CF151}" srcOrd="0" destOrd="3" presId="urn:microsoft.com/office/officeart/2018/2/layout/IconLabelDescriptionList"/>
    <dgm:cxn modelId="{B6677BF9-BBF3-4CE1-BCF6-DA0F5E26A139}" srcId="{CB0B0EF0-7F54-4492-B3CC-2EBCCF064659}" destId="{1A7CF810-FF3D-413F-BF97-78D7AAADE565}" srcOrd="2" destOrd="0" parTransId="{4B3F13A2-2C90-4FAB-9BE1-DC2565CE7911}" sibTransId="{302FD563-D032-4DE5-9C50-36F3AEBBCA38}"/>
    <dgm:cxn modelId="{70E938FE-7E74-467F-873B-7BF4F209CCFA}" type="presOf" srcId="{BA6FC3C4-D253-4DDC-9FB4-ECB06EB1FD1D}" destId="{5FBB32D4-AF4C-4368-BAD6-24291CF5A3FF}" srcOrd="0" destOrd="0" presId="urn:microsoft.com/office/officeart/2018/2/layout/IconLabelDescriptionList"/>
    <dgm:cxn modelId="{122D0B4B-4B20-4B2D-8EDB-876F70CF6860}" type="presParOf" srcId="{84BB6184-2344-4A51-BCB8-6C0B684B8EEF}" destId="{15F9F645-FA07-4638-B17C-6B4C133A4F69}" srcOrd="0" destOrd="0" presId="urn:microsoft.com/office/officeart/2018/2/layout/IconLabelDescriptionList"/>
    <dgm:cxn modelId="{4A165C81-E2EE-4BD5-96F5-C7C4223F107B}" type="presParOf" srcId="{15F9F645-FA07-4638-B17C-6B4C133A4F69}" destId="{02C44B41-52B5-4E3E-9120-52677206105D}" srcOrd="0" destOrd="0" presId="urn:microsoft.com/office/officeart/2018/2/layout/IconLabelDescriptionList"/>
    <dgm:cxn modelId="{9589066D-17AA-4E68-8406-890390A367CE}" type="presParOf" srcId="{15F9F645-FA07-4638-B17C-6B4C133A4F69}" destId="{C0D9A168-6EBE-4F2F-A5B5-C7786096E6BD}" srcOrd="1" destOrd="0" presId="urn:microsoft.com/office/officeart/2018/2/layout/IconLabelDescriptionList"/>
    <dgm:cxn modelId="{8BA1B8DA-6986-4E51-9637-B366168462C5}" type="presParOf" srcId="{15F9F645-FA07-4638-B17C-6B4C133A4F69}" destId="{CB55AAE4-B1B7-47F0-B4B4-43F2F5BCD183}" srcOrd="2" destOrd="0" presId="urn:microsoft.com/office/officeart/2018/2/layout/IconLabelDescriptionList"/>
    <dgm:cxn modelId="{E5681817-A9E2-4E48-9447-2B5CEE35174D}" type="presParOf" srcId="{15F9F645-FA07-4638-B17C-6B4C133A4F69}" destId="{79E0DB5A-53A6-4E3F-A022-F015AC631FF0}" srcOrd="3" destOrd="0" presId="urn:microsoft.com/office/officeart/2018/2/layout/IconLabelDescriptionList"/>
    <dgm:cxn modelId="{57A1E6EA-F419-4DEB-A99F-796D5546DD97}" type="presParOf" srcId="{15F9F645-FA07-4638-B17C-6B4C133A4F69}" destId="{A49ECF0D-5A7E-4EE0-B315-306241E6332F}" srcOrd="4" destOrd="0" presId="urn:microsoft.com/office/officeart/2018/2/layout/IconLabelDescriptionList"/>
    <dgm:cxn modelId="{A9EF3291-42B6-4E75-8E77-143F1B12929E}" type="presParOf" srcId="{84BB6184-2344-4A51-BCB8-6C0B684B8EEF}" destId="{BE39B701-F3D7-45BB-A36E-74DA5ED8DF7E}" srcOrd="1" destOrd="0" presId="urn:microsoft.com/office/officeart/2018/2/layout/IconLabelDescriptionList"/>
    <dgm:cxn modelId="{1FECDD39-5861-4AF8-87F2-1E81AA4763E6}" type="presParOf" srcId="{84BB6184-2344-4A51-BCB8-6C0B684B8EEF}" destId="{2D5B26EB-3BD1-4944-AF08-9CBA55A663E3}" srcOrd="2" destOrd="0" presId="urn:microsoft.com/office/officeart/2018/2/layout/IconLabelDescriptionList"/>
    <dgm:cxn modelId="{C37FD7AB-495D-4DAB-8A1C-5B9F2B672A7D}" type="presParOf" srcId="{2D5B26EB-3BD1-4944-AF08-9CBA55A663E3}" destId="{E8B32A38-EBDE-47F8-87FB-08F8D3F746E5}" srcOrd="0" destOrd="0" presId="urn:microsoft.com/office/officeart/2018/2/layout/IconLabelDescriptionList"/>
    <dgm:cxn modelId="{43811F1A-7591-493D-B7A7-2AEF6C58E304}" type="presParOf" srcId="{2D5B26EB-3BD1-4944-AF08-9CBA55A663E3}" destId="{059C7385-45F6-4007-BA60-67B3B41B9D59}" srcOrd="1" destOrd="0" presId="urn:microsoft.com/office/officeart/2018/2/layout/IconLabelDescriptionList"/>
    <dgm:cxn modelId="{6ABC6140-D93F-41D7-9A30-2028EB7528A7}" type="presParOf" srcId="{2D5B26EB-3BD1-4944-AF08-9CBA55A663E3}" destId="{555D88CD-F7D9-4F7A-83FB-E2CCE9770C24}" srcOrd="2" destOrd="0" presId="urn:microsoft.com/office/officeart/2018/2/layout/IconLabelDescriptionList"/>
    <dgm:cxn modelId="{D175CC06-28E2-4AD8-B972-262B5AB11524}" type="presParOf" srcId="{2D5B26EB-3BD1-4944-AF08-9CBA55A663E3}" destId="{24C6D871-6AA1-4361-9978-BE8D907C5143}" srcOrd="3" destOrd="0" presId="urn:microsoft.com/office/officeart/2018/2/layout/IconLabelDescriptionList"/>
    <dgm:cxn modelId="{48438732-685D-4CC8-92EF-4C5C3CFA695A}" type="presParOf" srcId="{2D5B26EB-3BD1-4944-AF08-9CBA55A663E3}" destId="{79EFBA86-BBA3-45CE-8896-7405426CF151}" srcOrd="4" destOrd="0" presId="urn:microsoft.com/office/officeart/2018/2/layout/IconLabelDescriptionList"/>
    <dgm:cxn modelId="{8E406761-B46E-4080-AF56-C6164FF4D532}" type="presParOf" srcId="{84BB6184-2344-4A51-BCB8-6C0B684B8EEF}" destId="{12B756D1-BE74-446A-B2FF-434530CBEAEB}" srcOrd="3" destOrd="0" presId="urn:microsoft.com/office/officeart/2018/2/layout/IconLabelDescriptionList"/>
    <dgm:cxn modelId="{AD3E6869-B840-4EC1-8197-0E054746FEFD}" type="presParOf" srcId="{84BB6184-2344-4A51-BCB8-6C0B684B8EEF}" destId="{6EDFFB03-CA8E-4464-9593-27702EC5085C}" srcOrd="4" destOrd="0" presId="urn:microsoft.com/office/officeart/2018/2/layout/IconLabelDescriptionList"/>
    <dgm:cxn modelId="{393421D1-A37E-4F14-B463-2D144393FF56}" type="presParOf" srcId="{6EDFFB03-CA8E-4464-9593-27702EC5085C}" destId="{3B20A00D-977C-40E5-9F19-C6FF21E204B3}" srcOrd="0" destOrd="0" presId="urn:microsoft.com/office/officeart/2018/2/layout/IconLabelDescriptionList"/>
    <dgm:cxn modelId="{13D95695-5724-4C2D-BD16-54AF59DB02AF}" type="presParOf" srcId="{6EDFFB03-CA8E-4464-9593-27702EC5085C}" destId="{82E7437B-FF11-4AFF-BF4C-A784C7949C1A}" srcOrd="1" destOrd="0" presId="urn:microsoft.com/office/officeart/2018/2/layout/IconLabelDescriptionList"/>
    <dgm:cxn modelId="{D4750EA2-EA1F-4554-A17F-E88492857461}" type="presParOf" srcId="{6EDFFB03-CA8E-4464-9593-27702EC5085C}" destId="{5FBB32D4-AF4C-4368-BAD6-24291CF5A3FF}" srcOrd="2" destOrd="0" presId="urn:microsoft.com/office/officeart/2018/2/layout/IconLabelDescriptionList"/>
    <dgm:cxn modelId="{C83584A9-5F4D-4729-8594-75CA236D1096}" type="presParOf" srcId="{6EDFFB03-CA8E-4464-9593-27702EC5085C}" destId="{8D324935-F6FE-4B44-86E4-FB747050F54C}" srcOrd="3" destOrd="0" presId="urn:microsoft.com/office/officeart/2018/2/layout/IconLabelDescriptionList"/>
    <dgm:cxn modelId="{5F5C69F2-5548-4B8A-8059-557610C3E83C}" type="presParOf" srcId="{6EDFFB03-CA8E-4464-9593-27702EC5085C}" destId="{2D11ED60-1C1B-4E20-AF73-B631D359015D}" srcOrd="4" destOrd="0" presId="urn:microsoft.com/office/officeart/2018/2/layout/IconLabelDescriptionList"/>
    <dgm:cxn modelId="{48809365-30FD-468E-BEA8-19FC0CCF77C4}" type="presParOf" srcId="{84BB6184-2344-4A51-BCB8-6C0B684B8EEF}" destId="{DA84BA29-157B-4276-9A1B-58A5416293FE}" srcOrd="5" destOrd="0" presId="urn:microsoft.com/office/officeart/2018/2/layout/IconLabelDescriptionList"/>
    <dgm:cxn modelId="{490A7D69-A866-4806-892A-594A678AAB92}" type="presParOf" srcId="{84BB6184-2344-4A51-BCB8-6C0B684B8EEF}" destId="{82DCE250-F87D-42F2-B1E7-B36B774751A5}" srcOrd="6" destOrd="0" presId="urn:microsoft.com/office/officeart/2018/2/layout/IconLabelDescriptionList"/>
    <dgm:cxn modelId="{301226EB-0B4A-4AD8-8F0D-39C0C9853997}" type="presParOf" srcId="{82DCE250-F87D-42F2-B1E7-B36B774751A5}" destId="{1D768456-85BE-440B-BD5A-CEAB2D182E25}" srcOrd="0" destOrd="0" presId="urn:microsoft.com/office/officeart/2018/2/layout/IconLabelDescriptionList"/>
    <dgm:cxn modelId="{0AFC0059-1F24-4FA9-B00D-19C6C4835311}" type="presParOf" srcId="{82DCE250-F87D-42F2-B1E7-B36B774751A5}" destId="{ABA66B25-0CD5-4282-9A02-3A1E6356DE03}" srcOrd="1" destOrd="0" presId="urn:microsoft.com/office/officeart/2018/2/layout/IconLabelDescriptionList"/>
    <dgm:cxn modelId="{BDEA3941-97F1-4E04-87D5-7F05657240E8}" type="presParOf" srcId="{82DCE250-F87D-42F2-B1E7-B36B774751A5}" destId="{90A0B550-BE98-4714-8309-F7E701E6798C}" srcOrd="2" destOrd="0" presId="urn:microsoft.com/office/officeart/2018/2/layout/IconLabelDescriptionList"/>
    <dgm:cxn modelId="{707D9283-F0F1-4DAF-B3CE-E1E5C729E1AA}" type="presParOf" srcId="{82DCE250-F87D-42F2-B1E7-B36B774751A5}" destId="{21388104-D918-4ED1-8A73-CA8BA9E667EC}" srcOrd="3" destOrd="0" presId="urn:microsoft.com/office/officeart/2018/2/layout/IconLabelDescriptionList"/>
    <dgm:cxn modelId="{1B3D93AA-804F-4B1C-A8CC-15C65A11F317}" type="presParOf" srcId="{82DCE250-F87D-42F2-B1E7-B36B774751A5}" destId="{5C8CF577-FD5F-41A8-8207-6A51A305F959}" srcOrd="4" destOrd="0" presId="urn:microsoft.com/office/officeart/2018/2/layout/IconLabelDescriptionList"/>
    <dgm:cxn modelId="{E206F6AB-EE64-4260-B88F-F3DEB0ADB141}" type="presParOf" srcId="{84BB6184-2344-4A51-BCB8-6C0B684B8EEF}" destId="{0B304C7C-BD92-4359-AB8A-C39422706DFB}" srcOrd="7" destOrd="0" presId="urn:microsoft.com/office/officeart/2018/2/layout/IconLabelDescriptionList"/>
    <dgm:cxn modelId="{097174FC-5063-4ACA-9318-E77274959D11}" type="presParOf" srcId="{84BB6184-2344-4A51-BCB8-6C0B684B8EEF}" destId="{7A4A39F1-4CE1-4EBC-B215-8549D8DBD7E5}" srcOrd="8" destOrd="0" presId="urn:microsoft.com/office/officeart/2018/2/layout/IconLabelDescriptionList"/>
    <dgm:cxn modelId="{7B84ABE6-11DD-400E-9B2D-8C7719318728}" type="presParOf" srcId="{7A4A39F1-4CE1-4EBC-B215-8549D8DBD7E5}" destId="{0258E34F-D2D7-4604-99D7-61EF0136FB2F}" srcOrd="0" destOrd="0" presId="urn:microsoft.com/office/officeart/2018/2/layout/IconLabelDescriptionList"/>
    <dgm:cxn modelId="{986F6C2D-F183-4015-BF30-8A7B717938AB}" type="presParOf" srcId="{7A4A39F1-4CE1-4EBC-B215-8549D8DBD7E5}" destId="{2612F787-5DF4-46F7-AD69-9C3B958CF145}" srcOrd="1" destOrd="0" presId="urn:microsoft.com/office/officeart/2018/2/layout/IconLabelDescriptionList"/>
    <dgm:cxn modelId="{2F0075DF-15FE-4D11-9E9A-0E8088B869D0}" type="presParOf" srcId="{7A4A39F1-4CE1-4EBC-B215-8549D8DBD7E5}" destId="{C23FED6F-3EDB-465E-8F4D-2329D12A990A}" srcOrd="2" destOrd="0" presId="urn:microsoft.com/office/officeart/2018/2/layout/IconLabelDescriptionList"/>
    <dgm:cxn modelId="{E13AEDAB-6C74-4C5F-A3F9-5217038AE768}" type="presParOf" srcId="{7A4A39F1-4CE1-4EBC-B215-8549D8DBD7E5}" destId="{3FA2689D-0B8A-41FD-B64B-5CDB182283BE}" srcOrd="3" destOrd="0" presId="urn:microsoft.com/office/officeart/2018/2/layout/IconLabelDescriptionList"/>
    <dgm:cxn modelId="{1A16361A-17F6-470A-A172-E349A3953A12}" type="presParOf" srcId="{7A4A39F1-4CE1-4EBC-B215-8549D8DBD7E5}" destId="{84983FAB-1B04-4C54-BF1A-2C7ECCB03615}" srcOrd="4" destOrd="0" presId="urn:microsoft.com/office/officeart/2018/2/layout/IconLabelDescriptionList"/>
    <dgm:cxn modelId="{74AF5E76-7789-45F4-94D1-36FFD8700609}" type="presParOf" srcId="{84BB6184-2344-4A51-BCB8-6C0B684B8EEF}" destId="{093EBD54-D48F-4D52-8699-221A72B939DA}" srcOrd="9" destOrd="0" presId="urn:microsoft.com/office/officeart/2018/2/layout/IconLabelDescriptionList"/>
    <dgm:cxn modelId="{DCC16ECF-A308-419F-B506-131B784B7D36}" type="presParOf" srcId="{84BB6184-2344-4A51-BCB8-6C0B684B8EEF}" destId="{43F435D2-29B2-476F-96B9-ED7656A507EB}" srcOrd="10" destOrd="0" presId="urn:microsoft.com/office/officeart/2018/2/layout/IconLabelDescriptionList"/>
    <dgm:cxn modelId="{66EE9FF3-3B0E-4C37-8F97-863945D455CF}" type="presParOf" srcId="{43F435D2-29B2-476F-96B9-ED7656A507EB}" destId="{854631DF-D175-4B2D-9EBB-1EE1AECD1A59}" srcOrd="0" destOrd="0" presId="urn:microsoft.com/office/officeart/2018/2/layout/IconLabelDescriptionList"/>
    <dgm:cxn modelId="{650AB86B-C16A-4B17-B596-C9C1D0547670}" type="presParOf" srcId="{43F435D2-29B2-476F-96B9-ED7656A507EB}" destId="{87C2F029-16A6-4320-A74A-47FCEE960E88}" srcOrd="1" destOrd="0" presId="urn:microsoft.com/office/officeart/2018/2/layout/IconLabelDescriptionList"/>
    <dgm:cxn modelId="{0EDF650B-2C65-4369-BE57-63E3D2F47B73}" type="presParOf" srcId="{43F435D2-29B2-476F-96B9-ED7656A507EB}" destId="{1DA0D87A-9FC8-47F5-ABC7-B4812FB3342A}" srcOrd="2" destOrd="0" presId="urn:microsoft.com/office/officeart/2018/2/layout/IconLabelDescriptionList"/>
    <dgm:cxn modelId="{9373659F-6E24-45DD-8A8E-6F8E29B578D5}" type="presParOf" srcId="{43F435D2-29B2-476F-96B9-ED7656A507EB}" destId="{2A9141CF-6C4F-4144-BE8B-130A0C569C75}" srcOrd="3" destOrd="0" presId="urn:microsoft.com/office/officeart/2018/2/layout/IconLabelDescriptionList"/>
    <dgm:cxn modelId="{23356887-77E1-4656-BE1B-61176BFE8203}" type="presParOf" srcId="{43F435D2-29B2-476F-96B9-ED7656A507EB}" destId="{9E7C457A-7B95-464A-959D-F86C9380555B}" srcOrd="4" destOrd="0" presId="urn:microsoft.com/office/officeart/2018/2/layout/IconLabelDescriptionList"/>
    <dgm:cxn modelId="{10661B10-3518-493F-A1B2-5C41CD901CCE}" type="presParOf" srcId="{84BB6184-2344-4A51-BCB8-6C0B684B8EEF}" destId="{F4AE2333-2829-461B-8AB9-6589DE288C92}" srcOrd="11" destOrd="0" presId="urn:microsoft.com/office/officeart/2018/2/layout/IconLabelDescriptionList"/>
    <dgm:cxn modelId="{A04FAEE1-CEA4-4CCA-80A1-3210CC6B3D13}" type="presParOf" srcId="{84BB6184-2344-4A51-BCB8-6C0B684B8EEF}" destId="{C9E3520F-26C9-4C53-A774-48B763D7EAF3}" srcOrd="12" destOrd="0" presId="urn:microsoft.com/office/officeart/2018/2/layout/IconLabelDescriptionList"/>
    <dgm:cxn modelId="{58A73C1C-EECB-48D4-922E-E129536FC20E}" type="presParOf" srcId="{C9E3520F-26C9-4C53-A774-48B763D7EAF3}" destId="{D5E0F4F0-8104-4C1B-9EFF-26800FC8E996}" srcOrd="0" destOrd="0" presId="urn:microsoft.com/office/officeart/2018/2/layout/IconLabelDescriptionList"/>
    <dgm:cxn modelId="{06BAFCB9-7E86-45B3-959A-6B4ABC061B29}" type="presParOf" srcId="{C9E3520F-26C9-4C53-A774-48B763D7EAF3}" destId="{68C2F944-7007-42DE-8CC8-6601746E6234}" srcOrd="1" destOrd="0" presId="urn:microsoft.com/office/officeart/2018/2/layout/IconLabelDescriptionList"/>
    <dgm:cxn modelId="{1066E13B-7291-4030-89C8-ECBDE3AD4A4A}" type="presParOf" srcId="{C9E3520F-26C9-4C53-A774-48B763D7EAF3}" destId="{4FC22EAC-0F6A-42CB-8505-3C974F6B7151}" srcOrd="2" destOrd="0" presId="urn:microsoft.com/office/officeart/2018/2/layout/IconLabelDescriptionList"/>
    <dgm:cxn modelId="{E5B6390C-560C-4D2D-B226-F77B88AEA20F}" type="presParOf" srcId="{C9E3520F-26C9-4C53-A774-48B763D7EAF3}" destId="{929DFE9C-21C8-4238-A131-9ABA87666A84}" srcOrd="3" destOrd="0" presId="urn:microsoft.com/office/officeart/2018/2/layout/IconLabelDescriptionList"/>
    <dgm:cxn modelId="{C7AAF15E-44F6-4641-A389-006AD768D629}" type="presParOf" srcId="{C9E3520F-26C9-4C53-A774-48B763D7EAF3}" destId="{673320D2-F245-41C3-A825-39A09F95F2DE}" srcOrd="4" destOrd="0" presId="urn:microsoft.com/office/officeart/2018/2/layout/IconLabelDescriptionList"/>
    <dgm:cxn modelId="{8EECEC4B-81D0-4B26-AEFF-2DBB188012A8}" type="presParOf" srcId="{84BB6184-2344-4A51-BCB8-6C0B684B8EEF}" destId="{0E6B2FA1-5FBD-43DE-B5A2-9435ADC00B6C}" srcOrd="13" destOrd="0" presId="urn:microsoft.com/office/officeart/2018/2/layout/IconLabelDescriptionList"/>
    <dgm:cxn modelId="{E600CD91-D685-4DD7-BA4F-F2914B153AF7}" type="presParOf" srcId="{84BB6184-2344-4A51-BCB8-6C0B684B8EEF}" destId="{6CBEDC11-2626-479F-8924-38F7ECDCE686}" srcOrd="14" destOrd="0" presId="urn:microsoft.com/office/officeart/2018/2/layout/IconLabelDescriptionList"/>
    <dgm:cxn modelId="{6C777495-BC11-4A7D-94AA-1F6DC2B8F372}" type="presParOf" srcId="{6CBEDC11-2626-479F-8924-38F7ECDCE686}" destId="{3BA571F4-C7B0-49C6-A8BC-57DD4CFB60E0}" srcOrd="0" destOrd="0" presId="urn:microsoft.com/office/officeart/2018/2/layout/IconLabelDescriptionList"/>
    <dgm:cxn modelId="{DDBBB1B3-4DED-441B-BD16-221A2CA737AD}" type="presParOf" srcId="{6CBEDC11-2626-479F-8924-38F7ECDCE686}" destId="{3ABC20D9-2127-4EDD-8716-3EAE3F231AE1}" srcOrd="1" destOrd="0" presId="urn:microsoft.com/office/officeart/2018/2/layout/IconLabelDescriptionList"/>
    <dgm:cxn modelId="{AC4A74E4-18DA-4EDA-8D07-E1F5C9B628F1}" type="presParOf" srcId="{6CBEDC11-2626-479F-8924-38F7ECDCE686}" destId="{4BD6999D-1CA3-4AFF-92A8-42A60D180E33}" srcOrd="2" destOrd="0" presId="urn:microsoft.com/office/officeart/2018/2/layout/IconLabelDescriptionList"/>
    <dgm:cxn modelId="{4E47DEB0-5FE1-43AC-8088-DBB4217E0F1B}" type="presParOf" srcId="{6CBEDC11-2626-479F-8924-38F7ECDCE686}" destId="{76702EDB-30D3-4483-99FF-2D9DED5C3975}" srcOrd="3" destOrd="0" presId="urn:microsoft.com/office/officeart/2018/2/layout/IconLabelDescriptionList"/>
    <dgm:cxn modelId="{1C599334-8B23-4FC6-901C-C1FD3E3ADC3F}" type="presParOf" srcId="{6CBEDC11-2626-479F-8924-38F7ECDCE686}" destId="{4F32897B-A74A-4187-87F9-257E612874E2}"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0078FF-636B-431F-A24A-98748F36B981}" type="doc">
      <dgm:prSet loTypeId="urn:microsoft.com/office/officeart/2018/5/layout/IconCircleLabelList" loCatId="icon" qsTypeId="urn:microsoft.com/office/officeart/2005/8/quickstyle/simple2" qsCatId="simple" csTypeId="urn:microsoft.com/office/officeart/2005/8/colors/colorful1" csCatId="colorful" phldr="1"/>
      <dgm:spPr/>
      <dgm:t>
        <a:bodyPr/>
        <a:lstStyle/>
        <a:p>
          <a:endParaRPr lang="en-US"/>
        </a:p>
      </dgm:t>
    </dgm:pt>
    <dgm:pt modelId="{FFBC891E-5AB4-4FCE-ACA9-628C4FDD9403}">
      <dgm:prSet/>
      <dgm:spPr/>
      <dgm:t>
        <a:bodyPr/>
        <a:lstStyle/>
        <a:p>
          <a:pPr>
            <a:lnSpc>
              <a:spcPct val="100000"/>
            </a:lnSpc>
            <a:defRPr cap="all"/>
          </a:pPr>
          <a:r>
            <a:rPr lang="en-US"/>
            <a:t>Five-to-seven-minute speech at the event.</a:t>
          </a:r>
        </a:p>
      </dgm:t>
    </dgm:pt>
    <dgm:pt modelId="{B2CF52F6-B5F0-44D8-A9A0-157910300F13}" type="parTrans" cxnId="{BB3D5E92-968C-4113-8234-CE167D2E5732}">
      <dgm:prSet/>
      <dgm:spPr/>
      <dgm:t>
        <a:bodyPr/>
        <a:lstStyle/>
        <a:p>
          <a:endParaRPr lang="en-US"/>
        </a:p>
      </dgm:t>
    </dgm:pt>
    <dgm:pt modelId="{938D3754-E82D-43F8-8B7B-C406BCCAC3CA}" type="sibTrans" cxnId="{BB3D5E92-968C-4113-8234-CE167D2E5732}">
      <dgm:prSet phldrT="9"/>
      <dgm:spPr/>
      <dgm:t>
        <a:bodyPr/>
        <a:lstStyle/>
        <a:p>
          <a:endParaRPr lang="en-US"/>
        </a:p>
      </dgm:t>
    </dgm:pt>
    <dgm:pt modelId="{766F07E2-6FAD-470E-8A6E-EA9C36F9076A}">
      <dgm:prSet/>
      <dgm:spPr/>
      <dgm:t>
        <a:bodyPr/>
        <a:lstStyle/>
        <a:p>
          <a:pPr>
            <a:lnSpc>
              <a:spcPct val="100000"/>
            </a:lnSpc>
            <a:defRPr cap="all"/>
          </a:pPr>
          <a:r>
            <a:rPr lang="en-US"/>
            <a:t>Sponsor’s stand at Job-Fair entrance.</a:t>
          </a:r>
        </a:p>
      </dgm:t>
    </dgm:pt>
    <dgm:pt modelId="{91779C7B-58D8-4B71-8B45-226C1985BA4F}" type="parTrans" cxnId="{169C471A-60B0-415C-A1DD-10EFBC849541}">
      <dgm:prSet/>
      <dgm:spPr/>
      <dgm:t>
        <a:bodyPr/>
        <a:lstStyle/>
        <a:p>
          <a:endParaRPr lang="en-US"/>
        </a:p>
      </dgm:t>
    </dgm:pt>
    <dgm:pt modelId="{0FB47AE6-3EFB-4D84-9129-3B9BB941E5BD}" type="sibTrans" cxnId="{169C471A-60B0-415C-A1DD-10EFBC849541}">
      <dgm:prSet phldrT="10"/>
      <dgm:spPr/>
      <dgm:t>
        <a:bodyPr/>
        <a:lstStyle/>
        <a:p>
          <a:endParaRPr lang="en-US"/>
        </a:p>
      </dgm:t>
    </dgm:pt>
    <dgm:pt modelId="{930029A5-99C4-4427-8B0C-1D0F14C821B4}">
      <dgm:prSet/>
      <dgm:spPr/>
      <dgm:t>
        <a:bodyPr/>
        <a:lstStyle/>
        <a:p>
          <a:pPr>
            <a:lnSpc>
              <a:spcPct val="100000"/>
            </a:lnSpc>
            <a:defRPr cap="all"/>
          </a:pPr>
          <a:r>
            <a:rPr lang="en-US"/>
            <a:t>Marketing item in Welcome Bag</a:t>
          </a:r>
        </a:p>
      </dgm:t>
    </dgm:pt>
    <dgm:pt modelId="{28B4463F-CA75-4226-A4CD-DBB9B617F4D6}" type="parTrans" cxnId="{1C6B1ADC-1933-4937-97FE-3BAA20DA80D2}">
      <dgm:prSet/>
      <dgm:spPr/>
      <dgm:t>
        <a:bodyPr/>
        <a:lstStyle/>
        <a:p>
          <a:endParaRPr lang="en-US"/>
        </a:p>
      </dgm:t>
    </dgm:pt>
    <dgm:pt modelId="{AED26109-9C88-4FDE-B121-D8657FD6BFCD}" type="sibTrans" cxnId="{1C6B1ADC-1933-4937-97FE-3BAA20DA80D2}">
      <dgm:prSet phldrT="11"/>
      <dgm:spPr/>
      <dgm:t>
        <a:bodyPr/>
        <a:lstStyle/>
        <a:p>
          <a:endParaRPr lang="en-US"/>
        </a:p>
      </dgm:t>
    </dgm:pt>
    <dgm:pt modelId="{B8843508-1B76-4751-A9A8-BC08D53DCB71}">
      <dgm:prSet/>
      <dgm:spPr/>
      <dgm:t>
        <a:bodyPr/>
        <a:lstStyle/>
        <a:p>
          <a:pPr>
            <a:lnSpc>
              <a:spcPct val="100000"/>
            </a:lnSpc>
            <a:defRPr cap="all"/>
          </a:pPr>
          <a:r>
            <a:rPr lang="en-US"/>
            <a:t>Reserved table for exclusive interview.</a:t>
          </a:r>
        </a:p>
      </dgm:t>
    </dgm:pt>
    <dgm:pt modelId="{C47A7A93-5F40-4C50-9928-FD9A9D9BBB02}" type="parTrans" cxnId="{9F4D108D-2299-4C9D-9890-8CE5C6AACF26}">
      <dgm:prSet/>
      <dgm:spPr/>
      <dgm:t>
        <a:bodyPr/>
        <a:lstStyle/>
        <a:p>
          <a:endParaRPr lang="en-US"/>
        </a:p>
      </dgm:t>
    </dgm:pt>
    <dgm:pt modelId="{F8A8A8B5-39F8-4CBA-AD64-2F6E059C7952}" type="sibTrans" cxnId="{9F4D108D-2299-4C9D-9890-8CE5C6AACF26}">
      <dgm:prSet phldrT="12"/>
      <dgm:spPr/>
      <dgm:t>
        <a:bodyPr/>
        <a:lstStyle/>
        <a:p>
          <a:endParaRPr lang="en-US"/>
        </a:p>
      </dgm:t>
    </dgm:pt>
    <dgm:pt modelId="{6BF2FADE-A8DC-426D-88F2-D2CFD474B916}">
      <dgm:prSet/>
      <dgm:spPr/>
      <dgm:t>
        <a:bodyPr/>
        <a:lstStyle/>
        <a:p>
          <a:pPr>
            <a:lnSpc>
              <a:spcPct val="100000"/>
            </a:lnSpc>
            <a:defRPr cap="all"/>
          </a:pPr>
          <a:r>
            <a:rPr lang="en-US"/>
            <a:t>Access to complete list of job seekers</a:t>
          </a:r>
        </a:p>
      </dgm:t>
    </dgm:pt>
    <dgm:pt modelId="{E8AB44BC-7A8F-44B6-B945-425193BE6769}" type="parTrans" cxnId="{A778B418-539D-445B-8833-F1F1750A3151}">
      <dgm:prSet/>
      <dgm:spPr/>
      <dgm:t>
        <a:bodyPr/>
        <a:lstStyle/>
        <a:p>
          <a:endParaRPr lang="en-US"/>
        </a:p>
      </dgm:t>
    </dgm:pt>
    <dgm:pt modelId="{31C8DC03-FA96-45EB-997B-9C0D55C739BC}" type="sibTrans" cxnId="{A778B418-539D-445B-8833-F1F1750A3151}">
      <dgm:prSet phldrT="13"/>
      <dgm:spPr/>
      <dgm:t>
        <a:bodyPr/>
        <a:lstStyle/>
        <a:p>
          <a:endParaRPr lang="en-US"/>
        </a:p>
      </dgm:t>
    </dgm:pt>
    <dgm:pt modelId="{47A48369-4694-4B6E-8F96-54E951F2A981}">
      <dgm:prSet/>
      <dgm:spPr/>
      <dgm:t>
        <a:bodyPr/>
        <a:lstStyle/>
        <a:p>
          <a:pPr>
            <a:lnSpc>
              <a:spcPct val="100000"/>
            </a:lnSpc>
            <a:defRPr cap="all"/>
          </a:pPr>
          <a:r>
            <a:rPr lang="en-US"/>
            <a:t>Posting and sharing vacancies for one month on social media and other portals.</a:t>
          </a:r>
        </a:p>
      </dgm:t>
    </dgm:pt>
    <dgm:pt modelId="{91DF5252-2AB0-4FCA-B22E-4277F69C76BF}" type="parTrans" cxnId="{8354F204-3FD2-4C87-B9C2-E2C63F9FE85E}">
      <dgm:prSet/>
      <dgm:spPr/>
      <dgm:t>
        <a:bodyPr/>
        <a:lstStyle/>
        <a:p>
          <a:endParaRPr lang="en-US"/>
        </a:p>
      </dgm:t>
    </dgm:pt>
    <dgm:pt modelId="{4D73AF02-8272-4817-B156-821F49F7A6BE}" type="sibTrans" cxnId="{8354F204-3FD2-4C87-B9C2-E2C63F9FE85E}">
      <dgm:prSet phldrT="14"/>
      <dgm:spPr/>
      <dgm:t>
        <a:bodyPr/>
        <a:lstStyle/>
        <a:p>
          <a:endParaRPr lang="en-US"/>
        </a:p>
      </dgm:t>
    </dgm:pt>
    <dgm:pt modelId="{A0E79B31-C031-4190-A8BC-43F645F61611}" type="pres">
      <dgm:prSet presAssocID="{150078FF-636B-431F-A24A-98748F36B981}" presName="root" presStyleCnt="0">
        <dgm:presLayoutVars>
          <dgm:dir/>
          <dgm:resizeHandles val="exact"/>
        </dgm:presLayoutVars>
      </dgm:prSet>
      <dgm:spPr/>
    </dgm:pt>
    <dgm:pt modelId="{BE61EA22-A638-40F9-B631-AECB9CF6E243}" type="pres">
      <dgm:prSet presAssocID="{FFBC891E-5AB4-4FCE-ACA9-628C4FDD9403}" presName="compNode" presStyleCnt="0"/>
      <dgm:spPr/>
    </dgm:pt>
    <dgm:pt modelId="{96FE40E2-ADBB-4C07-A460-AEF9C54A88D1}" type="pres">
      <dgm:prSet presAssocID="{FFBC891E-5AB4-4FCE-ACA9-628C4FDD9403}" presName="iconBgRect" presStyleLbl="bgShp" presStyleIdx="0" presStyleCnt="6"/>
      <dgm:spPr/>
    </dgm:pt>
    <dgm:pt modelId="{8766DFEF-84A7-4198-AB76-8BBC1EE61C9C}" type="pres">
      <dgm:prSet presAssocID="{FFBC891E-5AB4-4FCE-ACA9-628C4FDD940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BF92ED45-50A4-4575-805B-5B38F81CBADF}" type="pres">
      <dgm:prSet presAssocID="{FFBC891E-5AB4-4FCE-ACA9-628C4FDD9403}" presName="spaceRect" presStyleCnt="0"/>
      <dgm:spPr/>
    </dgm:pt>
    <dgm:pt modelId="{8C2D8562-F60B-421B-A495-B9E55F3F0447}" type="pres">
      <dgm:prSet presAssocID="{FFBC891E-5AB4-4FCE-ACA9-628C4FDD9403}" presName="textRect" presStyleLbl="revTx" presStyleIdx="0" presStyleCnt="6">
        <dgm:presLayoutVars>
          <dgm:chMax val="1"/>
          <dgm:chPref val="1"/>
        </dgm:presLayoutVars>
      </dgm:prSet>
      <dgm:spPr/>
    </dgm:pt>
    <dgm:pt modelId="{C9E226A1-0A7F-4075-9EF4-71A13C6ABC1D}" type="pres">
      <dgm:prSet presAssocID="{938D3754-E82D-43F8-8B7B-C406BCCAC3CA}" presName="sibTrans" presStyleCnt="0"/>
      <dgm:spPr/>
    </dgm:pt>
    <dgm:pt modelId="{B6C8766E-AEAE-43BC-9BDC-12D8379BF074}" type="pres">
      <dgm:prSet presAssocID="{766F07E2-6FAD-470E-8A6E-EA9C36F9076A}" presName="compNode" presStyleCnt="0"/>
      <dgm:spPr/>
    </dgm:pt>
    <dgm:pt modelId="{73034C01-2177-4D9A-85C1-1F47FDDA3AD0}" type="pres">
      <dgm:prSet presAssocID="{766F07E2-6FAD-470E-8A6E-EA9C36F9076A}" presName="iconBgRect" presStyleLbl="bgShp" presStyleIdx="1" presStyleCnt="6"/>
      <dgm:spPr/>
    </dgm:pt>
    <dgm:pt modelId="{86018872-9E9E-47F6-BF7A-8062E6C4304E}" type="pres">
      <dgm:prSet presAssocID="{766F07E2-6FAD-470E-8A6E-EA9C36F9076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ting"/>
        </a:ext>
      </dgm:extLst>
    </dgm:pt>
    <dgm:pt modelId="{F241D358-C702-42B9-A6C7-EFFD73860A3D}" type="pres">
      <dgm:prSet presAssocID="{766F07E2-6FAD-470E-8A6E-EA9C36F9076A}" presName="spaceRect" presStyleCnt="0"/>
      <dgm:spPr/>
    </dgm:pt>
    <dgm:pt modelId="{4FFBEB14-31DF-4436-B7E6-C3E09142B050}" type="pres">
      <dgm:prSet presAssocID="{766F07E2-6FAD-470E-8A6E-EA9C36F9076A}" presName="textRect" presStyleLbl="revTx" presStyleIdx="1" presStyleCnt="6">
        <dgm:presLayoutVars>
          <dgm:chMax val="1"/>
          <dgm:chPref val="1"/>
        </dgm:presLayoutVars>
      </dgm:prSet>
      <dgm:spPr/>
    </dgm:pt>
    <dgm:pt modelId="{A8AD0AC3-6682-45F6-8C8E-47E3785BC0CE}" type="pres">
      <dgm:prSet presAssocID="{0FB47AE6-3EFB-4D84-9129-3B9BB941E5BD}" presName="sibTrans" presStyleCnt="0"/>
      <dgm:spPr/>
    </dgm:pt>
    <dgm:pt modelId="{3B875097-41C5-4B07-BF65-ED3F87E34FA1}" type="pres">
      <dgm:prSet presAssocID="{930029A5-99C4-4427-8B0C-1D0F14C821B4}" presName="compNode" presStyleCnt="0"/>
      <dgm:spPr/>
    </dgm:pt>
    <dgm:pt modelId="{1430DE86-4261-468C-9C6D-860E1E89E207}" type="pres">
      <dgm:prSet presAssocID="{930029A5-99C4-4427-8B0C-1D0F14C821B4}" presName="iconBgRect" presStyleLbl="bgShp" presStyleIdx="2" presStyleCnt="6"/>
      <dgm:spPr/>
    </dgm:pt>
    <dgm:pt modelId="{01CE552C-7712-42D9-B7ED-3ED48EF4A73F}" type="pres">
      <dgm:prSet presAssocID="{930029A5-99C4-4427-8B0C-1D0F14C821B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hopping bag"/>
        </a:ext>
      </dgm:extLst>
    </dgm:pt>
    <dgm:pt modelId="{CBBAE885-15FB-4366-A3E4-2D6BDE170728}" type="pres">
      <dgm:prSet presAssocID="{930029A5-99C4-4427-8B0C-1D0F14C821B4}" presName="spaceRect" presStyleCnt="0"/>
      <dgm:spPr/>
    </dgm:pt>
    <dgm:pt modelId="{1B19255F-2EE7-465D-8222-4B00FD940E23}" type="pres">
      <dgm:prSet presAssocID="{930029A5-99C4-4427-8B0C-1D0F14C821B4}" presName="textRect" presStyleLbl="revTx" presStyleIdx="2" presStyleCnt="6">
        <dgm:presLayoutVars>
          <dgm:chMax val="1"/>
          <dgm:chPref val="1"/>
        </dgm:presLayoutVars>
      </dgm:prSet>
      <dgm:spPr/>
    </dgm:pt>
    <dgm:pt modelId="{C615CDD5-2840-4B4E-BEF1-70929B273B0C}" type="pres">
      <dgm:prSet presAssocID="{AED26109-9C88-4FDE-B121-D8657FD6BFCD}" presName="sibTrans" presStyleCnt="0"/>
      <dgm:spPr/>
    </dgm:pt>
    <dgm:pt modelId="{0F7AFD83-9B8D-4DAB-AD93-57B5FBA16630}" type="pres">
      <dgm:prSet presAssocID="{B8843508-1B76-4751-A9A8-BC08D53DCB71}" presName="compNode" presStyleCnt="0"/>
      <dgm:spPr/>
    </dgm:pt>
    <dgm:pt modelId="{98D6F5BF-2D1B-4920-A16E-CE032C9BBA2C}" type="pres">
      <dgm:prSet presAssocID="{B8843508-1B76-4751-A9A8-BC08D53DCB71}" presName="iconBgRect" presStyleLbl="bgShp" presStyleIdx="3" presStyleCnt="6"/>
      <dgm:spPr/>
    </dgm:pt>
    <dgm:pt modelId="{AC8B6F69-B61A-43C8-AFF9-6F2330F72A5E}" type="pres">
      <dgm:prSet presAssocID="{B8843508-1B76-4751-A9A8-BC08D53DCB7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ie"/>
        </a:ext>
      </dgm:extLst>
    </dgm:pt>
    <dgm:pt modelId="{799814F8-3347-4AD0-A473-708242A9F84A}" type="pres">
      <dgm:prSet presAssocID="{B8843508-1B76-4751-A9A8-BC08D53DCB71}" presName="spaceRect" presStyleCnt="0"/>
      <dgm:spPr/>
    </dgm:pt>
    <dgm:pt modelId="{64378D6D-2B6F-47B3-8B7D-7313E268CC27}" type="pres">
      <dgm:prSet presAssocID="{B8843508-1B76-4751-A9A8-BC08D53DCB71}" presName="textRect" presStyleLbl="revTx" presStyleIdx="3" presStyleCnt="6">
        <dgm:presLayoutVars>
          <dgm:chMax val="1"/>
          <dgm:chPref val="1"/>
        </dgm:presLayoutVars>
      </dgm:prSet>
      <dgm:spPr/>
    </dgm:pt>
    <dgm:pt modelId="{F3032C21-08B9-4575-A344-F01F7155317D}" type="pres">
      <dgm:prSet presAssocID="{F8A8A8B5-39F8-4CBA-AD64-2F6E059C7952}" presName="sibTrans" presStyleCnt="0"/>
      <dgm:spPr/>
    </dgm:pt>
    <dgm:pt modelId="{34B5EFCA-2353-4A50-B076-704B8DEA72AB}" type="pres">
      <dgm:prSet presAssocID="{6BF2FADE-A8DC-426D-88F2-D2CFD474B916}" presName="compNode" presStyleCnt="0"/>
      <dgm:spPr/>
    </dgm:pt>
    <dgm:pt modelId="{E12DAEDC-B1FC-446D-9F1C-B150D318F276}" type="pres">
      <dgm:prSet presAssocID="{6BF2FADE-A8DC-426D-88F2-D2CFD474B916}" presName="iconBgRect" presStyleLbl="bgShp" presStyleIdx="4" presStyleCnt="6"/>
      <dgm:spPr/>
    </dgm:pt>
    <dgm:pt modelId="{1FA45D03-EE48-4002-9FFB-81EA6E60A0BC}" type="pres">
      <dgm:prSet presAssocID="{6BF2FADE-A8DC-426D-88F2-D2CFD474B91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B50484B3-D18C-4773-9994-47E692F38F83}" type="pres">
      <dgm:prSet presAssocID="{6BF2FADE-A8DC-426D-88F2-D2CFD474B916}" presName="spaceRect" presStyleCnt="0"/>
      <dgm:spPr/>
    </dgm:pt>
    <dgm:pt modelId="{C5D9E878-0EE4-43B3-BD49-15342308CBEC}" type="pres">
      <dgm:prSet presAssocID="{6BF2FADE-A8DC-426D-88F2-D2CFD474B916}" presName="textRect" presStyleLbl="revTx" presStyleIdx="4" presStyleCnt="6">
        <dgm:presLayoutVars>
          <dgm:chMax val="1"/>
          <dgm:chPref val="1"/>
        </dgm:presLayoutVars>
      </dgm:prSet>
      <dgm:spPr/>
    </dgm:pt>
    <dgm:pt modelId="{9CA203A3-3A48-4A5C-A5D5-ED0F549F626F}" type="pres">
      <dgm:prSet presAssocID="{31C8DC03-FA96-45EB-997B-9C0D55C739BC}" presName="sibTrans" presStyleCnt="0"/>
      <dgm:spPr/>
    </dgm:pt>
    <dgm:pt modelId="{42229D57-848B-4CCB-A3A2-72574CC87F80}" type="pres">
      <dgm:prSet presAssocID="{47A48369-4694-4B6E-8F96-54E951F2A981}" presName="compNode" presStyleCnt="0"/>
      <dgm:spPr/>
    </dgm:pt>
    <dgm:pt modelId="{592545E2-DF63-4C83-BFD0-58A9D353B2C8}" type="pres">
      <dgm:prSet presAssocID="{47A48369-4694-4B6E-8F96-54E951F2A981}" presName="iconBgRect" presStyleLbl="bgShp" presStyleIdx="5" presStyleCnt="6"/>
      <dgm:spPr/>
    </dgm:pt>
    <dgm:pt modelId="{0659977D-A20C-4747-8636-E988397B4ECC}" type="pres">
      <dgm:prSet presAssocID="{47A48369-4694-4B6E-8F96-54E951F2A98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hare With Person"/>
        </a:ext>
      </dgm:extLst>
    </dgm:pt>
    <dgm:pt modelId="{505AF38A-7994-4405-AF6F-9558CC117BFA}" type="pres">
      <dgm:prSet presAssocID="{47A48369-4694-4B6E-8F96-54E951F2A981}" presName="spaceRect" presStyleCnt="0"/>
      <dgm:spPr/>
    </dgm:pt>
    <dgm:pt modelId="{6BD3AAB3-D4B4-436D-927F-D947E137CD8B}" type="pres">
      <dgm:prSet presAssocID="{47A48369-4694-4B6E-8F96-54E951F2A981}" presName="textRect" presStyleLbl="revTx" presStyleIdx="5" presStyleCnt="6">
        <dgm:presLayoutVars>
          <dgm:chMax val="1"/>
          <dgm:chPref val="1"/>
        </dgm:presLayoutVars>
      </dgm:prSet>
      <dgm:spPr/>
    </dgm:pt>
  </dgm:ptLst>
  <dgm:cxnLst>
    <dgm:cxn modelId="{8354F204-3FD2-4C87-B9C2-E2C63F9FE85E}" srcId="{150078FF-636B-431F-A24A-98748F36B981}" destId="{47A48369-4694-4B6E-8F96-54E951F2A981}" srcOrd="5" destOrd="0" parTransId="{91DF5252-2AB0-4FCA-B22E-4277F69C76BF}" sibTransId="{4D73AF02-8272-4817-B156-821F49F7A6BE}"/>
    <dgm:cxn modelId="{A778B418-539D-445B-8833-F1F1750A3151}" srcId="{150078FF-636B-431F-A24A-98748F36B981}" destId="{6BF2FADE-A8DC-426D-88F2-D2CFD474B916}" srcOrd="4" destOrd="0" parTransId="{E8AB44BC-7A8F-44B6-B945-425193BE6769}" sibTransId="{31C8DC03-FA96-45EB-997B-9C0D55C739BC}"/>
    <dgm:cxn modelId="{169C471A-60B0-415C-A1DD-10EFBC849541}" srcId="{150078FF-636B-431F-A24A-98748F36B981}" destId="{766F07E2-6FAD-470E-8A6E-EA9C36F9076A}" srcOrd="1" destOrd="0" parTransId="{91779C7B-58D8-4B71-8B45-226C1985BA4F}" sibTransId="{0FB47AE6-3EFB-4D84-9129-3B9BB941E5BD}"/>
    <dgm:cxn modelId="{6874F037-9AD1-4731-9E50-8DB1444F95C4}" type="presOf" srcId="{150078FF-636B-431F-A24A-98748F36B981}" destId="{A0E79B31-C031-4190-A8BC-43F645F61611}" srcOrd="0" destOrd="0" presId="urn:microsoft.com/office/officeart/2018/5/layout/IconCircleLabelList"/>
    <dgm:cxn modelId="{7E932A41-19AF-4682-9422-948811CE41CC}" type="presOf" srcId="{FFBC891E-5AB4-4FCE-ACA9-628C4FDD9403}" destId="{8C2D8562-F60B-421B-A495-B9E55F3F0447}" srcOrd="0" destOrd="0" presId="urn:microsoft.com/office/officeart/2018/5/layout/IconCircleLabelList"/>
    <dgm:cxn modelId="{68FAEF6D-4AE4-47C4-8AB8-77D237C959B1}" type="presOf" srcId="{B8843508-1B76-4751-A9A8-BC08D53DCB71}" destId="{64378D6D-2B6F-47B3-8B7D-7313E268CC27}" srcOrd="0" destOrd="0" presId="urn:microsoft.com/office/officeart/2018/5/layout/IconCircleLabelList"/>
    <dgm:cxn modelId="{EB093F6F-C94E-471C-94E8-4CA19D4109BC}" type="presOf" srcId="{47A48369-4694-4B6E-8F96-54E951F2A981}" destId="{6BD3AAB3-D4B4-436D-927F-D947E137CD8B}" srcOrd="0" destOrd="0" presId="urn:microsoft.com/office/officeart/2018/5/layout/IconCircleLabelList"/>
    <dgm:cxn modelId="{EF364354-6A69-4063-B3F1-7C0583BC7783}" type="presOf" srcId="{766F07E2-6FAD-470E-8A6E-EA9C36F9076A}" destId="{4FFBEB14-31DF-4436-B7E6-C3E09142B050}" srcOrd="0" destOrd="0" presId="urn:microsoft.com/office/officeart/2018/5/layout/IconCircleLabelList"/>
    <dgm:cxn modelId="{DEE89977-1ECB-4103-B612-06F78EC3954D}" type="presOf" srcId="{6BF2FADE-A8DC-426D-88F2-D2CFD474B916}" destId="{C5D9E878-0EE4-43B3-BD49-15342308CBEC}" srcOrd="0" destOrd="0" presId="urn:microsoft.com/office/officeart/2018/5/layout/IconCircleLabelList"/>
    <dgm:cxn modelId="{9F4D108D-2299-4C9D-9890-8CE5C6AACF26}" srcId="{150078FF-636B-431F-A24A-98748F36B981}" destId="{B8843508-1B76-4751-A9A8-BC08D53DCB71}" srcOrd="3" destOrd="0" parTransId="{C47A7A93-5F40-4C50-9928-FD9A9D9BBB02}" sibTransId="{F8A8A8B5-39F8-4CBA-AD64-2F6E059C7952}"/>
    <dgm:cxn modelId="{BB3D5E92-968C-4113-8234-CE167D2E5732}" srcId="{150078FF-636B-431F-A24A-98748F36B981}" destId="{FFBC891E-5AB4-4FCE-ACA9-628C4FDD9403}" srcOrd="0" destOrd="0" parTransId="{B2CF52F6-B5F0-44D8-A9A0-157910300F13}" sibTransId="{938D3754-E82D-43F8-8B7B-C406BCCAC3CA}"/>
    <dgm:cxn modelId="{04967197-0BCC-492D-90C4-64DAD8C2D1D2}" type="presOf" srcId="{930029A5-99C4-4427-8B0C-1D0F14C821B4}" destId="{1B19255F-2EE7-465D-8222-4B00FD940E23}" srcOrd="0" destOrd="0" presId="urn:microsoft.com/office/officeart/2018/5/layout/IconCircleLabelList"/>
    <dgm:cxn modelId="{1C6B1ADC-1933-4937-97FE-3BAA20DA80D2}" srcId="{150078FF-636B-431F-A24A-98748F36B981}" destId="{930029A5-99C4-4427-8B0C-1D0F14C821B4}" srcOrd="2" destOrd="0" parTransId="{28B4463F-CA75-4226-A4CD-DBB9B617F4D6}" sibTransId="{AED26109-9C88-4FDE-B121-D8657FD6BFCD}"/>
    <dgm:cxn modelId="{1994FA5F-1374-4483-A16B-817D05B8BC52}" type="presParOf" srcId="{A0E79B31-C031-4190-A8BC-43F645F61611}" destId="{BE61EA22-A638-40F9-B631-AECB9CF6E243}" srcOrd="0" destOrd="0" presId="urn:microsoft.com/office/officeart/2018/5/layout/IconCircleLabelList"/>
    <dgm:cxn modelId="{A1F1159C-D1E2-4C0D-9E0B-705D1A5042C9}" type="presParOf" srcId="{BE61EA22-A638-40F9-B631-AECB9CF6E243}" destId="{96FE40E2-ADBB-4C07-A460-AEF9C54A88D1}" srcOrd="0" destOrd="0" presId="urn:microsoft.com/office/officeart/2018/5/layout/IconCircleLabelList"/>
    <dgm:cxn modelId="{528B13B8-C52E-4D97-B8B0-41E94E6B5D81}" type="presParOf" srcId="{BE61EA22-A638-40F9-B631-AECB9CF6E243}" destId="{8766DFEF-84A7-4198-AB76-8BBC1EE61C9C}" srcOrd="1" destOrd="0" presId="urn:microsoft.com/office/officeart/2018/5/layout/IconCircleLabelList"/>
    <dgm:cxn modelId="{311BC2A6-C37E-463E-B8B2-93F117F6F64B}" type="presParOf" srcId="{BE61EA22-A638-40F9-B631-AECB9CF6E243}" destId="{BF92ED45-50A4-4575-805B-5B38F81CBADF}" srcOrd="2" destOrd="0" presId="urn:microsoft.com/office/officeart/2018/5/layout/IconCircleLabelList"/>
    <dgm:cxn modelId="{4EC0034D-9596-4204-BDC7-429ADF6E7C26}" type="presParOf" srcId="{BE61EA22-A638-40F9-B631-AECB9CF6E243}" destId="{8C2D8562-F60B-421B-A495-B9E55F3F0447}" srcOrd="3" destOrd="0" presId="urn:microsoft.com/office/officeart/2018/5/layout/IconCircleLabelList"/>
    <dgm:cxn modelId="{36D8ED83-ADA9-40D5-8306-344506F93124}" type="presParOf" srcId="{A0E79B31-C031-4190-A8BC-43F645F61611}" destId="{C9E226A1-0A7F-4075-9EF4-71A13C6ABC1D}" srcOrd="1" destOrd="0" presId="urn:microsoft.com/office/officeart/2018/5/layout/IconCircleLabelList"/>
    <dgm:cxn modelId="{177F5DB5-32BB-4E30-B0F0-B8A0889555EB}" type="presParOf" srcId="{A0E79B31-C031-4190-A8BC-43F645F61611}" destId="{B6C8766E-AEAE-43BC-9BDC-12D8379BF074}" srcOrd="2" destOrd="0" presId="urn:microsoft.com/office/officeart/2018/5/layout/IconCircleLabelList"/>
    <dgm:cxn modelId="{5641372B-3236-4078-AD3B-E53E9B909CD7}" type="presParOf" srcId="{B6C8766E-AEAE-43BC-9BDC-12D8379BF074}" destId="{73034C01-2177-4D9A-85C1-1F47FDDA3AD0}" srcOrd="0" destOrd="0" presId="urn:microsoft.com/office/officeart/2018/5/layout/IconCircleLabelList"/>
    <dgm:cxn modelId="{E4A2FB11-E120-4F39-BE5F-3F5A73B70053}" type="presParOf" srcId="{B6C8766E-AEAE-43BC-9BDC-12D8379BF074}" destId="{86018872-9E9E-47F6-BF7A-8062E6C4304E}" srcOrd="1" destOrd="0" presId="urn:microsoft.com/office/officeart/2018/5/layout/IconCircleLabelList"/>
    <dgm:cxn modelId="{39DDC12E-D6C5-4614-88BC-31A18CF1796B}" type="presParOf" srcId="{B6C8766E-AEAE-43BC-9BDC-12D8379BF074}" destId="{F241D358-C702-42B9-A6C7-EFFD73860A3D}" srcOrd="2" destOrd="0" presId="urn:microsoft.com/office/officeart/2018/5/layout/IconCircleLabelList"/>
    <dgm:cxn modelId="{962BDD75-398E-4A4C-88F5-6E14B3C8878C}" type="presParOf" srcId="{B6C8766E-AEAE-43BC-9BDC-12D8379BF074}" destId="{4FFBEB14-31DF-4436-B7E6-C3E09142B050}" srcOrd="3" destOrd="0" presId="urn:microsoft.com/office/officeart/2018/5/layout/IconCircleLabelList"/>
    <dgm:cxn modelId="{8FAC9865-7472-443F-A897-5D2BCE18CBC2}" type="presParOf" srcId="{A0E79B31-C031-4190-A8BC-43F645F61611}" destId="{A8AD0AC3-6682-45F6-8C8E-47E3785BC0CE}" srcOrd="3" destOrd="0" presId="urn:microsoft.com/office/officeart/2018/5/layout/IconCircleLabelList"/>
    <dgm:cxn modelId="{97B25432-C12F-4510-BE90-64E665CF1D0E}" type="presParOf" srcId="{A0E79B31-C031-4190-A8BC-43F645F61611}" destId="{3B875097-41C5-4B07-BF65-ED3F87E34FA1}" srcOrd="4" destOrd="0" presId="urn:microsoft.com/office/officeart/2018/5/layout/IconCircleLabelList"/>
    <dgm:cxn modelId="{EF37FB52-DE7A-4831-969B-3341AC988888}" type="presParOf" srcId="{3B875097-41C5-4B07-BF65-ED3F87E34FA1}" destId="{1430DE86-4261-468C-9C6D-860E1E89E207}" srcOrd="0" destOrd="0" presId="urn:microsoft.com/office/officeart/2018/5/layout/IconCircleLabelList"/>
    <dgm:cxn modelId="{65016B6E-0B2E-49CD-852D-558D40B2963F}" type="presParOf" srcId="{3B875097-41C5-4B07-BF65-ED3F87E34FA1}" destId="{01CE552C-7712-42D9-B7ED-3ED48EF4A73F}" srcOrd="1" destOrd="0" presId="urn:microsoft.com/office/officeart/2018/5/layout/IconCircleLabelList"/>
    <dgm:cxn modelId="{75F06735-A728-4573-A5BE-51C7CF11951F}" type="presParOf" srcId="{3B875097-41C5-4B07-BF65-ED3F87E34FA1}" destId="{CBBAE885-15FB-4366-A3E4-2D6BDE170728}" srcOrd="2" destOrd="0" presId="urn:microsoft.com/office/officeart/2018/5/layout/IconCircleLabelList"/>
    <dgm:cxn modelId="{A1B58C85-36C2-4AF2-877B-944F1318D24F}" type="presParOf" srcId="{3B875097-41C5-4B07-BF65-ED3F87E34FA1}" destId="{1B19255F-2EE7-465D-8222-4B00FD940E23}" srcOrd="3" destOrd="0" presId="urn:microsoft.com/office/officeart/2018/5/layout/IconCircleLabelList"/>
    <dgm:cxn modelId="{2891C135-A40F-4B82-B25C-98E6C7543718}" type="presParOf" srcId="{A0E79B31-C031-4190-A8BC-43F645F61611}" destId="{C615CDD5-2840-4B4E-BEF1-70929B273B0C}" srcOrd="5" destOrd="0" presId="urn:microsoft.com/office/officeart/2018/5/layout/IconCircleLabelList"/>
    <dgm:cxn modelId="{E7B65AA6-EEBE-4EC6-822F-9D66543FF2F5}" type="presParOf" srcId="{A0E79B31-C031-4190-A8BC-43F645F61611}" destId="{0F7AFD83-9B8D-4DAB-AD93-57B5FBA16630}" srcOrd="6" destOrd="0" presId="urn:microsoft.com/office/officeart/2018/5/layout/IconCircleLabelList"/>
    <dgm:cxn modelId="{5BA473A0-22F4-45E7-B315-E2301620D963}" type="presParOf" srcId="{0F7AFD83-9B8D-4DAB-AD93-57B5FBA16630}" destId="{98D6F5BF-2D1B-4920-A16E-CE032C9BBA2C}" srcOrd="0" destOrd="0" presId="urn:microsoft.com/office/officeart/2018/5/layout/IconCircleLabelList"/>
    <dgm:cxn modelId="{C7600470-BEFC-496F-98DD-9DE85BFA36AE}" type="presParOf" srcId="{0F7AFD83-9B8D-4DAB-AD93-57B5FBA16630}" destId="{AC8B6F69-B61A-43C8-AFF9-6F2330F72A5E}" srcOrd="1" destOrd="0" presId="urn:microsoft.com/office/officeart/2018/5/layout/IconCircleLabelList"/>
    <dgm:cxn modelId="{F413D3BB-95BF-401F-ABFF-0BC2F72E742B}" type="presParOf" srcId="{0F7AFD83-9B8D-4DAB-AD93-57B5FBA16630}" destId="{799814F8-3347-4AD0-A473-708242A9F84A}" srcOrd="2" destOrd="0" presId="urn:microsoft.com/office/officeart/2018/5/layout/IconCircleLabelList"/>
    <dgm:cxn modelId="{A86C8B48-EEA7-4E0E-A60F-58A81BB018B1}" type="presParOf" srcId="{0F7AFD83-9B8D-4DAB-AD93-57B5FBA16630}" destId="{64378D6D-2B6F-47B3-8B7D-7313E268CC27}" srcOrd="3" destOrd="0" presId="urn:microsoft.com/office/officeart/2018/5/layout/IconCircleLabelList"/>
    <dgm:cxn modelId="{7D02F834-CF85-49EB-B689-9A12B8704300}" type="presParOf" srcId="{A0E79B31-C031-4190-A8BC-43F645F61611}" destId="{F3032C21-08B9-4575-A344-F01F7155317D}" srcOrd="7" destOrd="0" presId="urn:microsoft.com/office/officeart/2018/5/layout/IconCircleLabelList"/>
    <dgm:cxn modelId="{A6F8775A-E6A4-44B2-B8EB-888B594A4A53}" type="presParOf" srcId="{A0E79B31-C031-4190-A8BC-43F645F61611}" destId="{34B5EFCA-2353-4A50-B076-704B8DEA72AB}" srcOrd="8" destOrd="0" presId="urn:microsoft.com/office/officeart/2018/5/layout/IconCircleLabelList"/>
    <dgm:cxn modelId="{47FF8C8A-8C71-42FE-BD6F-252C55DC8839}" type="presParOf" srcId="{34B5EFCA-2353-4A50-B076-704B8DEA72AB}" destId="{E12DAEDC-B1FC-446D-9F1C-B150D318F276}" srcOrd="0" destOrd="0" presId="urn:microsoft.com/office/officeart/2018/5/layout/IconCircleLabelList"/>
    <dgm:cxn modelId="{0C226306-933F-412D-9852-3A3E953C2788}" type="presParOf" srcId="{34B5EFCA-2353-4A50-B076-704B8DEA72AB}" destId="{1FA45D03-EE48-4002-9FFB-81EA6E60A0BC}" srcOrd="1" destOrd="0" presId="urn:microsoft.com/office/officeart/2018/5/layout/IconCircleLabelList"/>
    <dgm:cxn modelId="{D8FEC50D-794B-4481-B7E9-885ADE451028}" type="presParOf" srcId="{34B5EFCA-2353-4A50-B076-704B8DEA72AB}" destId="{B50484B3-D18C-4773-9994-47E692F38F83}" srcOrd="2" destOrd="0" presId="urn:microsoft.com/office/officeart/2018/5/layout/IconCircleLabelList"/>
    <dgm:cxn modelId="{14096BA3-8A09-4EB1-A33A-7D9A2CCB3342}" type="presParOf" srcId="{34B5EFCA-2353-4A50-B076-704B8DEA72AB}" destId="{C5D9E878-0EE4-43B3-BD49-15342308CBEC}" srcOrd="3" destOrd="0" presId="urn:microsoft.com/office/officeart/2018/5/layout/IconCircleLabelList"/>
    <dgm:cxn modelId="{4C335528-B00C-482D-A4B3-FDAC36F387ED}" type="presParOf" srcId="{A0E79B31-C031-4190-A8BC-43F645F61611}" destId="{9CA203A3-3A48-4A5C-A5D5-ED0F549F626F}" srcOrd="9" destOrd="0" presId="urn:microsoft.com/office/officeart/2018/5/layout/IconCircleLabelList"/>
    <dgm:cxn modelId="{88ACD8A9-6E0E-4D23-903D-2A1B1A09A615}" type="presParOf" srcId="{A0E79B31-C031-4190-A8BC-43F645F61611}" destId="{42229D57-848B-4CCB-A3A2-72574CC87F80}" srcOrd="10" destOrd="0" presId="urn:microsoft.com/office/officeart/2018/5/layout/IconCircleLabelList"/>
    <dgm:cxn modelId="{A976BC07-143E-4BCE-BC9A-808CF7EB34BD}" type="presParOf" srcId="{42229D57-848B-4CCB-A3A2-72574CC87F80}" destId="{592545E2-DF63-4C83-BFD0-58A9D353B2C8}" srcOrd="0" destOrd="0" presId="urn:microsoft.com/office/officeart/2018/5/layout/IconCircleLabelList"/>
    <dgm:cxn modelId="{E3DCA772-C88D-4205-8703-8495FAA85228}" type="presParOf" srcId="{42229D57-848B-4CCB-A3A2-72574CC87F80}" destId="{0659977D-A20C-4747-8636-E988397B4ECC}" srcOrd="1" destOrd="0" presId="urn:microsoft.com/office/officeart/2018/5/layout/IconCircleLabelList"/>
    <dgm:cxn modelId="{4312C30D-A7E4-48E5-A72F-58F742392AE3}" type="presParOf" srcId="{42229D57-848B-4CCB-A3A2-72574CC87F80}" destId="{505AF38A-7994-4405-AF6F-9558CC117BFA}" srcOrd="2" destOrd="0" presId="urn:microsoft.com/office/officeart/2018/5/layout/IconCircleLabelList"/>
    <dgm:cxn modelId="{5A0ADCB7-0E37-4282-9A2B-2ABAF55EE27C}" type="presParOf" srcId="{42229D57-848B-4CCB-A3A2-72574CC87F80}" destId="{6BD3AAB3-D4B4-436D-927F-D947E137CD8B}"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E9DDFB-FE6E-4B1C-A4D4-B8911C6DC335}"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1340DFA-A6A7-43C7-BA34-01B6ED3AABAC}">
      <dgm:prSet/>
      <dgm:spPr/>
      <dgm:t>
        <a:bodyPr/>
        <a:lstStyle/>
        <a:p>
          <a:pPr>
            <a:defRPr b="1"/>
          </a:pPr>
          <a:r>
            <a:rPr lang="en-US" dirty="0"/>
            <a:t>Three tables, two chairs, and Job Fair Kits</a:t>
          </a:r>
        </a:p>
      </dgm:t>
    </dgm:pt>
    <dgm:pt modelId="{5ADC5F58-6E29-4BB2-B8EE-A44AD8C1C498}" type="parTrans" cxnId="{44793371-84BE-42D3-A617-34DB6DAF072C}">
      <dgm:prSet/>
      <dgm:spPr/>
      <dgm:t>
        <a:bodyPr/>
        <a:lstStyle/>
        <a:p>
          <a:endParaRPr lang="en-US"/>
        </a:p>
      </dgm:t>
    </dgm:pt>
    <dgm:pt modelId="{7B2DB285-5802-41A6-A8ED-1346848336A7}" type="sibTrans" cxnId="{44793371-84BE-42D3-A617-34DB6DAF072C}">
      <dgm:prSet/>
      <dgm:spPr/>
      <dgm:t>
        <a:bodyPr/>
        <a:lstStyle/>
        <a:p>
          <a:endParaRPr lang="en-US"/>
        </a:p>
      </dgm:t>
    </dgm:pt>
    <dgm:pt modelId="{CB0B0EF0-7F54-4492-B3CC-2EBCCF064659}">
      <dgm:prSet/>
      <dgm:spPr/>
      <dgm:t>
        <a:bodyPr/>
        <a:lstStyle/>
        <a:p>
          <a:pPr>
            <a:defRPr b="1"/>
          </a:pPr>
          <a:r>
            <a:rPr lang="en-US" dirty="0"/>
            <a:t>Your logo on all promotional materials such as:</a:t>
          </a:r>
        </a:p>
      </dgm:t>
    </dgm:pt>
    <dgm:pt modelId="{04C84E43-FF78-4E31-988D-B1E21516992F}" type="parTrans" cxnId="{A52C163C-0354-4ADC-9AEA-1E423659DABD}">
      <dgm:prSet/>
      <dgm:spPr/>
      <dgm:t>
        <a:bodyPr/>
        <a:lstStyle/>
        <a:p>
          <a:endParaRPr lang="en-US"/>
        </a:p>
      </dgm:t>
    </dgm:pt>
    <dgm:pt modelId="{13BB6957-54C3-4000-A11A-10D8620B5BE1}" type="sibTrans" cxnId="{A52C163C-0354-4ADC-9AEA-1E423659DABD}">
      <dgm:prSet/>
      <dgm:spPr/>
      <dgm:t>
        <a:bodyPr/>
        <a:lstStyle/>
        <a:p>
          <a:endParaRPr lang="en-US"/>
        </a:p>
      </dgm:t>
    </dgm:pt>
    <dgm:pt modelId="{E35C0BBC-6B00-45D2-BA62-729BA3E7AD03}">
      <dgm:prSet/>
      <dgm:spPr/>
      <dgm:t>
        <a:bodyPr/>
        <a:lstStyle/>
        <a:p>
          <a:r>
            <a:rPr lang="en-US"/>
            <a:t>Banners</a:t>
          </a:r>
        </a:p>
      </dgm:t>
    </dgm:pt>
    <dgm:pt modelId="{659A477A-2243-4B47-AB64-A924DAEFE100}" type="parTrans" cxnId="{24472337-77A6-4216-9B0E-4F295638FD2D}">
      <dgm:prSet/>
      <dgm:spPr/>
      <dgm:t>
        <a:bodyPr/>
        <a:lstStyle/>
        <a:p>
          <a:endParaRPr lang="en-US"/>
        </a:p>
      </dgm:t>
    </dgm:pt>
    <dgm:pt modelId="{10464D3B-B173-41D3-B213-08E77A3F25B6}" type="sibTrans" cxnId="{24472337-77A6-4216-9B0E-4F295638FD2D}">
      <dgm:prSet/>
      <dgm:spPr/>
      <dgm:t>
        <a:bodyPr/>
        <a:lstStyle/>
        <a:p>
          <a:endParaRPr lang="en-US"/>
        </a:p>
      </dgm:t>
    </dgm:pt>
    <dgm:pt modelId="{043C83FE-816D-45E4-814E-FEC7EE460146}">
      <dgm:prSet/>
      <dgm:spPr/>
      <dgm:t>
        <a:bodyPr/>
        <a:lstStyle/>
        <a:p>
          <a:r>
            <a:rPr lang="en-US"/>
            <a:t>Invitations</a:t>
          </a:r>
        </a:p>
      </dgm:t>
    </dgm:pt>
    <dgm:pt modelId="{68830A04-17A3-485C-A94A-20CA38993DD8}" type="parTrans" cxnId="{A3AC01BA-1989-4535-A45B-C97CFFECD4D9}">
      <dgm:prSet/>
      <dgm:spPr/>
      <dgm:t>
        <a:bodyPr/>
        <a:lstStyle/>
        <a:p>
          <a:endParaRPr lang="en-US"/>
        </a:p>
      </dgm:t>
    </dgm:pt>
    <dgm:pt modelId="{6FC42994-F6C9-4447-8762-FF0D401D8D32}" type="sibTrans" cxnId="{A3AC01BA-1989-4535-A45B-C97CFFECD4D9}">
      <dgm:prSet/>
      <dgm:spPr/>
      <dgm:t>
        <a:bodyPr/>
        <a:lstStyle/>
        <a:p>
          <a:endParaRPr lang="en-US"/>
        </a:p>
      </dgm:t>
    </dgm:pt>
    <dgm:pt modelId="{1A7CF810-FF3D-413F-BF97-78D7AAADE565}">
      <dgm:prSet/>
      <dgm:spPr/>
      <dgm:t>
        <a:bodyPr/>
        <a:lstStyle/>
        <a:p>
          <a:r>
            <a:rPr lang="en-US"/>
            <a:t>Brochures</a:t>
          </a:r>
        </a:p>
      </dgm:t>
    </dgm:pt>
    <dgm:pt modelId="{4B3F13A2-2C90-4FAB-9BE1-DC2565CE7911}" type="parTrans" cxnId="{B6677BF9-BBF3-4CE1-BCF6-DA0F5E26A139}">
      <dgm:prSet/>
      <dgm:spPr/>
      <dgm:t>
        <a:bodyPr/>
        <a:lstStyle/>
        <a:p>
          <a:endParaRPr lang="en-US"/>
        </a:p>
      </dgm:t>
    </dgm:pt>
    <dgm:pt modelId="{302FD563-D032-4DE5-9C50-36F3AEBBCA38}" type="sibTrans" cxnId="{B6677BF9-BBF3-4CE1-BCF6-DA0F5E26A139}">
      <dgm:prSet/>
      <dgm:spPr/>
      <dgm:t>
        <a:bodyPr/>
        <a:lstStyle/>
        <a:p>
          <a:endParaRPr lang="en-US"/>
        </a:p>
      </dgm:t>
    </dgm:pt>
    <dgm:pt modelId="{A5EA63E5-F1BD-4CE1-B8B2-099BA78CF9EA}">
      <dgm:prSet/>
      <dgm:spPr/>
      <dgm:t>
        <a:bodyPr/>
        <a:lstStyle/>
        <a:p>
          <a:r>
            <a:rPr lang="en-US"/>
            <a:t>Signs</a:t>
          </a:r>
        </a:p>
      </dgm:t>
    </dgm:pt>
    <dgm:pt modelId="{291E9B6C-D41B-4D44-9784-F21539F3787C}" type="parTrans" cxnId="{C3E02D9A-2174-4B8D-AD0A-5FB5B57025AF}">
      <dgm:prSet/>
      <dgm:spPr/>
      <dgm:t>
        <a:bodyPr/>
        <a:lstStyle/>
        <a:p>
          <a:endParaRPr lang="en-US"/>
        </a:p>
      </dgm:t>
    </dgm:pt>
    <dgm:pt modelId="{1E2D3A17-8159-4538-8048-02372BFE3954}" type="sibTrans" cxnId="{C3E02D9A-2174-4B8D-AD0A-5FB5B57025AF}">
      <dgm:prSet/>
      <dgm:spPr/>
      <dgm:t>
        <a:bodyPr/>
        <a:lstStyle/>
        <a:p>
          <a:endParaRPr lang="en-US"/>
        </a:p>
      </dgm:t>
    </dgm:pt>
    <dgm:pt modelId="{25790773-610F-4FB6-A9EE-AE10058AE9EE}">
      <dgm:prSet/>
      <dgm:spPr/>
      <dgm:t>
        <a:bodyPr/>
        <a:lstStyle/>
        <a:p>
          <a:r>
            <a:rPr lang="en-US"/>
            <a:t>Stand Banners</a:t>
          </a:r>
        </a:p>
      </dgm:t>
    </dgm:pt>
    <dgm:pt modelId="{818696D6-7807-44FB-830C-2EC907A1B63D}" type="parTrans" cxnId="{42E5CAA3-1499-4AC5-82E6-6CD4B075F1BD}">
      <dgm:prSet/>
      <dgm:spPr/>
      <dgm:t>
        <a:bodyPr/>
        <a:lstStyle/>
        <a:p>
          <a:endParaRPr lang="en-US"/>
        </a:p>
      </dgm:t>
    </dgm:pt>
    <dgm:pt modelId="{15D06F40-11C7-4511-8DE9-ABF12E6E5C93}" type="sibTrans" cxnId="{42E5CAA3-1499-4AC5-82E6-6CD4B075F1BD}">
      <dgm:prSet/>
      <dgm:spPr/>
      <dgm:t>
        <a:bodyPr/>
        <a:lstStyle/>
        <a:p>
          <a:endParaRPr lang="en-US"/>
        </a:p>
      </dgm:t>
    </dgm:pt>
    <dgm:pt modelId="{2545CDB8-4574-47D0-B06C-81559AD65FFD}">
      <dgm:prSet/>
      <dgm:spPr/>
      <dgm:t>
        <a:bodyPr/>
        <a:lstStyle/>
        <a:p>
          <a:r>
            <a:rPr lang="en-US"/>
            <a:t>Website</a:t>
          </a:r>
        </a:p>
      </dgm:t>
    </dgm:pt>
    <dgm:pt modelId="{39BA29ED-4FA7-49FA-AB76-27BFACB9E315}" type="parTrans" cxnId="{CF03981C-1CEA-48CA-8097-3F088A64A255}">
      <dgm:prSet/>
      <dgm:spPr/>
      <dgm:t>
        <a:bodyPr/>
        <a:lstStyle/>
        <a:p>
          <a:endParaRPr lang="en-US"/>
        </a:p>
      </dgm:t>
    </dgm:pt>
    <dgm:pt modelId="{3C2033B7-CB0C-48D6-ADE8-46FE2B376622}" type="sibTrans" cxnId="{CF03981C-1CEA-48CA-8097-3F088A64A255}">
      <dgm:prSet/>
      <dgm:spPr/>
      <dgm:t>
        <a:bodyPr/>
        <a:lstStyle/>
        <a:p>
          <a:endParaRPr lang="en-US"/>
        </a:p>
      </dgm:t>
    </dgm:pt>
    <dgm:pt modelId="{A714CB3A-4A25-47BB-BFFD-0292B2FE26A0}">
      <dgm:prSet/>
      <dgm:spPr/>
      <dgm:t>
        <a:bodyPr/>
        <a:lstStyle/>
        <a:p>
          <a:r>
            <a:rPr lang="en-US"/>
            <a:t>Social Media</a:t>
          </a:r>
        </a:p>
      </dgm:t>
    </dgm:pt>
    <dgm:pt modelId="{AAB81A5A-E017-4D20-9A7F-60C9FDC04F52}" type="parTrans" cxnId="{9723C207-6F3F-489F-9929-AA31C4FD958B}">
      <dgm:prSet/>
      <dgm:spPr/>
      <dgm:t>
        <a:bodyPr/>
        <a:lstStyle/>
        <a:p>
          <a:endParaRPr lang="en-US"/>
        </a:p>
      </dgm:t>
    </dgm:pt>
    <dgm:pt modelId="{54F99C48-7E8B-4D6A-93CE-D2E4C5B8DE8D}" type="sibTrans" cxnId="{9723C207-6F3F-489F-9929-AA31C4FD958B}">
      <dgm:prSet/>
      <dgm:spPr/>
      <dgm:t>
        <a:bodyPr/>
        <a:lstStyle/>
        <a:p>
          <a:endParaRPr lang="en-US"/>
        </a:p>
      </dgm:t>
    </dgm:pt>
    <dgm:pt modelId="{43DF00EB-D51B-4B44-A991-B3ACA28B415F}">
      <dgm:prSet/>
      <dgm:spPr/>
      <dgm:t>
        <a:bodyPr/>
        <a:lstStyle/>
        <a:p>
          <a:r>
            <a:rPr lang="en-US"/>
            <a:t>Email marketing </a:t>
          </a:r>
        </a:p>
      </dgm:t>
    </dgm:pt>
    <dgm:pt modelId="{D164C356-799F-48CC-B4F2-EDC176E53AE9}" type="parTrans" cxnId="{D11135D3-1647-46BB-A25E-2B950BF71ADB}">
      <dgm:prSet/>
      <dgm:spPr/>
      <dgm:t>
        <a:bodyPr/>
        <a:lstStyle/>
        <a:p>
          <a:endParaRPr lang="en-US"/>
        </a:p>
      </dgm:t>
    </dgm:pt>
    <dgm:pt modelId="{1DA7CFF3-206C-4773-A33F-DE5C093084F2}" type="sibTrans" cxnId="{D11135D3-1647-46BB-A25E-2B950BF71ADB}">
      <dgm:prSet/>
      <dgm:spPr/>
      <dgm:t>
        <a:bodyPr/>
        <a:lstStyle/>
        <a:p>
          <a:endParaRPr lang="en-US"/>
        </a:p>
      </dgm:t>
    </dgm:pt>
    <dgm:pt modelId="{1819FB28-7C3C-4F2D-992D-04E8734C1811}">
      <dgm:prSet/>
      <dgm:spPr/>
      <dgm:t>
        <a:bodyPr/>
        <a:lstStyle/>
        <a:p>
          <a:r>
            <a:rPr lang="en-US" dirty="0"/>
            <a:t>WhatsApp Marketing</a:t>
          </a:r>
        </a:p>
      </dgm:t>
    </dgm:pt>
    <dgm:pt modelId="{81E88B8A-D667-4884-820D-1303F58D6D67}" type="parTrans" cxnId="{C87AC01E-6646-4E67-A505-14E11F34780D}">
      <dgm:prSet/>
      <dgm:spPr/>
      <dgm:t>
        <a:bodyPr/>
        <a:lstStyle/>
        <a:p>
          <a:endParaRPr lang="en-US"/>
        </a:p>
      </dgm:t>
    </dgm:pt>
    <dgm:pt modelId="{BB42A8CB-C5C9-49CE-AC7E-6E149B5D95E7}" type="sibTrans" cxnId="{C87AC01E-6646-4E67-A505-14E11F34780D}">
      <dgm:prSet/>
      <dgm:spPr/>
      <dgm:t>
        <a:bodyPr/>
        <a:lstStyle/>
        <a:p>
          <a:endParaRPr lang="en-US"/>
        </a:p>
      </dgm:t>
    </dgm:pt>
    <dgm:pt modelId="{BA6FC3C4-D253-4DDC-9FB4-ECB06EB1FD1D}">
      <dgm:prSet/>
      <dgm:spPr/>
      <dgm:t>
        <a:bodyPr/>
        <a:lstStyle/>
        <a:p>
          <a:pPr>
            <a:defRPr b="1"/>
          </a:pPr>
          <a:r>
            <a:rPr lang="en-US" dirty="0"/>
            <a:t>Six Stand banners  positions in highly visible areas</a:t>
          </a:r>
        </a:p>
      </dgm:t>
    </dgm:pt>
    <dgm:pt modelId="{BA18D82C-BAE5-470A-BC2D-C44F9AF46506}" type="parTrans" cxnId="{487FDDBB-32FF-419F-AF83-D966C39AC22B}">
      <dgm:prSet/>
      <dgm:spPr/>
      <dgm:t>
        <a:bodyPr/>
        <a:lstStyle/>
        <a:p>
          <a:endParaRPr lang="en-US"/>
        </a:p>
      </dgm:t>
    </dgm:pt>
    <dgm:pt modelId="{F43AC34E-A79D-4186-B5BF-E051A564F45A}" type="sibTrans" cxnId="{487FDDBB-32FF-419F-AF83-D966C39AC22B}">
      <dgm:prSet/>
      <dgm:spPr/>
      <dgm:t>
        <a:bodyPr/>
        <a:lstStyle/>
        <a:p>
          <a:endParaRPr lang="en-US"/>
        </a:p>
      </dgm:t>
    </dgm:pt>
    <dgm:pt modelId="{71B68959-CEE9-498F-9934-A0EE646FD515}">
      <dgm:prSet/>
      <dgm:spPr/>
      <dgm:t>
        <a:bodyPr/>
        <a:lstStyle/>
        <a:p>
          <a:pPr>
            <a:defRPr b="1"/>
          </a:pPr>
          <a:r>
            <a:rPr lang="en-US" dirty="0"/>
            <a:t>Logo and company description on social media </a:t>
          </a:r>
        </a:p>
      </dgm:t>
    </dgm:pt>
    <dgm:pt modelId="{D52CF603-C83D-446E-9D00-A36CD4E54473}" type="parTrans" cxnId="{74E710E5-F50B-4D47-A15C-7B8F790E5528}">
      <dgm:prSet/>
      <dgm:spPr/>
      <dgm:t>
        <a:bodyPr/>
        <a:lstStyle/>
        <a:p>
          <a:endParaRPr lang="en-US"/>
        </a:p>
      </dgm:t>
    </dgm:pt>
    <dgm:pt modelId="{3A6A4510-EBB7-4F4E-A457-C17C306518C9}" type="sibTrans" cxnId="{74E710E5-F50B-4D47-A15C-7B8F790E5528}">
      <dgm:prSet/>
      <dgm:spPr/>
      <dgm:t>
        <a:bodyPr/>
        <a:lstStyle/>
        <a:p>
          <a:endParaRPr lang="en-US"/>
        </a:p>
      </dgm:t>
    </dgm:pt>
    <dgm:pt modelId="{438D09EA-D406-4281-BA16-E696FBDCE578}">
      <dgm:prSet/>
      <dgm:spPr/>
      <dgm:t>
        <a:bodyPr/>
        <a:lstStyle/>
        <a:p>
          <a:pPr>
            <a:defRPr b="1"/>
          </a:pPr>
          <a:r>
            <a:rPr lang="en-US" dirty="0"/>
            <a:t>A reserved table for an exclusive interview  </a:t>
          </a:r>
        </a:p>
      </dgm:t>
    </dgm:pt>
    <dgm:pt modelId="{8D22C991-C115-497C-8E05-E079AEB50A77}" type="parTrans" cxnId="{1CAB7D94-B362-4289-BBDC-F7814E5C6D1A}">
      <dgm:prSet/>
      <dgm:spPr/>
      <dgm:t>
        <a:bodyPr/>
        <a:lstStyle/>
        <a:p>
          <a:endParaRPr lang="en-US"/>
        </a:p>
      </dgm:t>
    </dgm:pt>
    <dgm:pt modelId="{C05579C7-9271-4F00-92E0-F7CA752AB10C}" type="sibTrans" cxnId="{1CAB7D94-B362-4289-BBDC-F7814E5C6D1A}">
      <dgm:prSet/>
      <dgm:spPr/>
      <dgm:t>
        <a:bodyPr/>
        <a:lstStyle/>
        <a:p>
          <a:endParaRPr lang="en-US"/>
        </a:p>
      </dgm:t>
    </dgm:pt>
    <dgm:pt modelId="{7D39E216-1A23-4387-B280-9B7353D62EC0}">
      <dgm:prSet/>
      <dgm:spPr/>
      <dgm:t>
        <a:bodyPr/>
        <a:lstStyle/>
        <a:p>
          <a:pPr>
            <a:defRPr b="1"/>
          </a:pPr>
          <a:r>
            <a:rPr lang="en-US" dirty="0"/>
            <a:t>Appreciation Award  </a:t>
          </a:r>
        </a:p>
      </dgm:t>
    </dgm:pt>
    <dgm:pt modelId="{A13614AF-C307-4FE0-9418-7A83F33A35CE}" type="parTrans" cxnId="{43741E6B-8404-4CC1-B65C-DD5717DDD16B}">
      <dgm:prSet/>
      <dgm:spPr/>
      <dgm:t>
        <a:bodyPr/>
        <a:lstStyle/>
        <a:p>
          <a:endParaRPr lang="en-US"/>
        </a:p>
      </dgm:t>
    </dgm:pt>
    <dgm:pt modelId="{53227D4D-A4AF-4B98-A7DB-7FFC0BDA8409}" type="sibTrans" cxnId="{43741E6B-8404-4CC1-B65C-DD5717DDD16B}">
      <dgm:prSet/>
      <dgm:spPr/>
      <dgm:t>
        <a:bodyPr/>
        <a:lstStyle/>
        <a:p>
          <a:endParaRPr lang="en-US"/>
        </a:p>
      </dgm:t>
    </dgm:pt>
    <dgm:pt modelId="{5A897DC2-3DE9-44C2-9043-3C35A5ADE2D2}">
      <dgm:prSet/>
      <dgm:spPr/>
      <dgm:t>
        <a:bodyPr/>
        <a:lstStyle/>
        <a:p>
          <a:pPr>
            <a:defRPr b="1"/>
          </a:pPr>
          <a:r>
            <a:rPr lang="en-US" dirty="0"/>
            <a:t>Verbal acknowledgement during the event.</a:t>
          </a:r>
        </a:p>
      </dgm:t>
    </dgm:pt>
    <dgm:pt modelId="{AA68AE63-0FC3-434B-8F6E-FEFC8667604E}" type="parTrans" cxnId="{6E164920-6BAA-4CFA-B04A-1D943E228C53}">
      <dgm:prSet/>
      <dgm:spPr/>
      <dgm:t>
        <a:bodyPr/>
        <a:lstStyle/>
        <a:p>
          <a:endParaRPr lang="en-US"/>
        </a:p>
      </dgm:t>
    </dgm:pt>
    <dgm:pt modelId="{017C5C2A-454A-40A6-B7AE-FB61D5034278}" type="sibTrans" cxnId="{6E164920-6BAA-4CFA-B04A-1D943E228C53}">
      <dgm:prSet/>
      <dgm:spPr/>
      <dgm:t>
        <a:bodyPr/>
        <a:lstStyle/>
        <a:p>
          <a:endParaRPr lang="en-US"/>
        </a:p>
      </dgm:t>
    </dgm:pt>
    <dgm:pt modelId="{D09FCA39-ED15-4981-9C47-55E32E970F59}">
      <dgm:prSet/>
      <dgm:spPr/>
      <dgm:t>
        <a:bodyPr/>
        <a:lstStyle/>
        <a:p>
          <a:pPr>
            <a:defRPr b="1"/>
          </a:pPr>
          <a:r>
            <a:rPr lang="en-US" dirty="0"/>
            <a:t>30% waiver on Sponsorship for future events.</a:t>
          </a:r>
        </a:p>
      </dgm:t>
    </dgm:pt>
    <dgm:pt modelId="{D7A7EF41-9A4A-42D2-9108-BFAD42EE9AED}" type="parTrans" cxnId="{8F539251-83E8-485E-A1BA-D2F71476294C}">
      <dgm:prSet/>
      <dgm:spPr/>
      <dgm:t>
        <a:bodyPr/>
        <a:lstStyle/>
        <a:p>
          <a:endParaRPr lang="en-US"/>
        </a:p>
      </dgm:t>
    </dgm:pt>
    <dgm:pt modelId="{80E21F5C-C8C6-4FAC-A40D-D6339FA42E42}" type="sibTrans" cxnId="{8F539251-83E8-485E-A1BA-D2F71476294C}">
      <dgm:prSet/>
      <dgm:spPr/>
      <dgm:t>
        <a:bodyPr/>
        <a:lstStyle/>
        <a:p>
          <a:endParaRPr lang="en-US"/>
        </a:p>
      </dgm:t>
    </dgm:pt>
    <dgm:pt modelId="{84BB6184-2344-4A51-BCB8-6C0B684B8EEF}" type="pres">
      <dgm:prSet presAssocID="{BFE9DDFB-FE6E-4B1C-A4D4-B8911C6DC335}" presName="root" presStyleCnt="0">
        <dgm:presLayoutVars>
          <dgm:dir/>
          <dgm:resizeHandles val="exact"/>
        </dgm:presLayoutVars>
      </dgm:prSet>
      <dgm:spPr/>
    </dgm:pt>
    <dgm:pt modelId="{15F9F645-FA07-4638-B17C-6B4C133A4F69}" type="pres">
      <dgm:prSet presAssocID="{31340DFA-A6A7-43C7-BA34-01B6ED3AABAC}" presName="compNode" presStyleCnt="0"/>
      <dgm:spPr/>
    </dgm:pt>
    <dgm:pt modelId="{02C44B41-52B5-4E3E-9120-52677206105D}" type="pres">
      <dgm:prSet presAssocID="{31340DFA-A6A7-43C7-BA34-01B6ED3AABA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nd chairs"/>
        </a:ext>
      </dgm:extLst>
    </dgm:pt>
    <dgm:pt modelId="{C0D9A168-6EBE-4F2F-A5B5-C7786096E6BD}" type="pres">
      <dgm:prSet presAssocID="{31340DFA-A6A7-43C7-BA34-01B6ED3AABAC}" presName="iconSpace" presStyleCnt="0"/>
      <dgm:spPr/>
    </dgm:pt>
    <dgm:pt modelId="{CB55AAE4-B1B7-47F0-B4B4-43F2F5BCD183}" type="pres">
      <dgm:prSet presAssocID="{31340DFA-A6A7-43C7-BA34-01B6ED3AABAC}" presName="parTx" presStyleLbl="revTx" presStyleIdx="0" presStyleCnt="16">
        <dgm:presLayoutVars>
          <dgm:chMax val="0"/>
          <dgm:chPref val="0"/>
        </dgm:presLayoutVars>
      </dgm:prSet>
      <dgm:spPr/>
    </dgm:pt>
    <dgm:pt modelId="{79E0DB5A-53A6-4E3F-A022-F015AC631FF0}" type="pres">
      <dgm:prSet presAssocID="{31340DFA-A6A7-43C7-BA34-01B6ED3AABAC}" presName="txSpace" presStyleCnt="0"/>
      <dgm:spPr/>
    </dgm:pt>
    <dgm:pt modelId="{A49ECF0D-5A7E-4EE0-B315-306241E6332F}" type="pres">
      <dgm:prSet presAssocID="{31340DFA-A6A7-43C7-BA34-01B6ED3AABAC}" presName="desTx" presStyleLbl="revTx" presStyleIdx="1" presStyleCnt="16">
        <dgm:presLayoutVars/>
      </dgm:prSet>
      <dgm:spPr/>
    </dgm:pt>
    <dgm:pt modelId="{BE39B701-F3D7-45BB-A36E-74DA5ED8DF7E}" type="pres">
      <dgm:prSet presAssocID="{7B2DB285-5802-41A6-A8ED-1346848336A7}" presName="sibTrans" presStyleCnt="0"/>
      <dgm:spPr/>
    </dgm:pt>
    <dgm:pt modelId="{2D5B26EB-3BD1-4944-AF08-9CBA55A663E3}" type="pres">
      <dgm:prSet presAssocID="{CB0B0EF0-7F54-4492-B3CC-2EBCCF064659}" presName="compNode" presStyleCnt="0"/>
      <dgm:spPr/>
    </dgm:pt>
    <dgm:pt modelId="{E8B32A38-EBDE-47F8-87FB-08F8D3F746E5}" type="pres">
      <dgm:prSet presAssocID="{CB0B0EF0-7F54-4492-B3CC-2EBCCF064659}"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059C7385-45F6-4007-BA60-67B3B41B9D59}" type="pres">
      <dgm:prSet presAssocID="{CB0B0EF0-7F54-4492-B3CC-2EBCCF064659}" presName="iconSpace" presStyleCnt="0"/>
      <dgm:spPr/>
    </dgm:pt>
    <dgm:pt modelId="{555D88CD-F7D9-4F7A-83FB-E2CCE9770C24}" type="pres">
      <dgm:prSet presAssocID="{CB0B0EF0-7F54-4492-B3CC-2EBCCF064659}" presName="parTx" presStyleLbl="revTx" presStyleIdx="2" presStyleCnt="16">
        <dgm:presLayoutVars>
          <dgm:chMax val="0"/>
          <dgm:chPref val="0"/>
        </dgm:presLayoutVars>
      </dgm:prSet>
      <dgm:spPr/>
    </dgm:pt>
    <dgm:pt modelId="{24C6D871-6AA1-4361-9978-BE8D907C5143}" type="pres">
      <dgm:prSet presAssocID="{CB0B0EF0-7F54-4492-B3CC-2EBCCF064659}" presName="txSpace" presStyleCnt="0"/>
      <dgm:spPr/>
    </dgm:pt>
    <dgm:pt modelId="{79EFBA86-BBA3-45CE-8896-7405426CF151}" type="pres">
      <dgm:prSet presAssocID="{CB0B0EF0-7F54-4492-B3CC-2EBCCF064659}" presName="desTx" presStyleLbl="revTx" presStyleIdx="3" presStyleCnt="16">
        <dgm:presLayoutVars/>
      </dgm:prSet>
      <dgm:spPr/>
    </dgm:pt>
    <dgm:pt modelId="{12B756D1-BE74-446A-B2FF-434530CBEAEB}" type="pres">
      <dgm:prSet presAssocID="{13BB6957-54C3-4000-A11A-10D8620B5BE1}" presName="sibTrans" presStyleCnt="0"/>
      <dgm:spPr/>
    </dgm:pt>
    <dgm:pt modelId="{6EDFFB03-CA8E-4464-9593-27702EC5085C}" type="pres">
      <dgm:prSet presAssocID="{BA6FC3C4-D253-4DDC-9FB4-ECB06EB1FD1D}" presName="compNode" presStyleCnt="0"/>
      <dgm:spPr/>
    </dgm:pt>
    <dgm:pt modelId="{3B20A00D-977C-40E5-9F19-C6FF21E204B3}" type="pres">
      <dgm:prSet presAssocID="{BA6FC3C4-D253-4DDC-9FB4-ECB06EB1FD1D}"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nting"/>
        </a:ext>
      </dgm:extLst>
    </dgm:pt>
    <dgm:pt modelId="{82E7437B-FF11-4AFF-BF4C-A784C7949C1A}" type="pres">
      <dgm:prSet presAssocID="{BA6FC3C4-D253-4DDC-9FB4-ECB06EB1FD1D}" presName="iconSpace" presStyleCnt="0"/>
      <dgm:spPr/>
    </dgm:pt>
    <dgm:pt modelId="{5FBB32D4-AF4C-4368-BAD6-24291CF5A3FF}" type="pres">
      <dgm:prSet presAssocID="{BA6FC3C4-D253-4DDC-9FB4-ECB06EB1FD1D}" presName="parTx" presStyleLbl="revTx" presStyleIdx="4" presStyleCnt="16">
        <dgm:presLayoutVars>
          <dgm:chMax val="0"/>
          <dgm:chPref val="0"/>
        </dgm:presLayoutVars>
      </dgm:prSet>
      <dgm:spPr/>
    </dgm:pt>
    <dgm:pt modelId="{8D324935-F6FE-4B44-86E4-FB747050F54C}" type="pres">
      <dgm:prSet presAssocID="{BA6FC3C4-D253-4DDC-9FB4-ECB06EB1FD1D}" presName="txSpace" presStyleCnt="0"/>
      <dgm:spPr/>
    </dgm:pt>
    <dgm:pt modelId="{2D11ED60-1C1B-4E20-AF73-B631D359015D}" type="pres">
      <dgm:prSet presAssocID="{BA6FC3C4-D253-4DDC-9FB4-ECB06EB1FD1D}" presName="desTx" presStyleLbl="revTx" presStyleIdx="5" presStyleCnt="16">
        <dgm:presLayoutVars/>
      </dgm:prSet>
      <dgm:spPr/>
    </dgm:pt>
    <dgm:pt modelId="{DA84BA29-157B-4276-9A1B-58A5416293FE}" type="pres">
      <dgm:prSet presAssocID="{F43AC34E-A79D-4186-B5BF-E051A564F45A}" presName="sibTrans" presStyleCnt="0"/>
      <dgm:spPr/>
    </dgm:pt>
    <dgm:pt modelId="{82DCE250-F87D-42F2-B1E7-B36B774751A5}" type="pres">
      <dgm:prSet presAssocID="{71B68959-CEE9-498F-9934-A0EE646FD515}" presName="compNode" presStyleCnt="0"/>
      <dgm:spPr/>
    </dgm:pt>
    <dgm:pt modelId="{1D768456-85BE-440B-BD5A-CEAB2D182E25}" type="pres">
      <dgm:prSet presAssocID="{71B68959-CEE9-498F-9934-A0EE646FD51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ABA66B25-0CD5-4282-9A02-3A1E6356DE03}" type="pres">
      <dgm:prSet presAssocID="{71B68959-CEE9-498F-9934-A0EE646FD515}" presName="iconSpace" presStyleCnt="0"/>
      <dgm:spPr/>
    </dgm:pt>
    <dgm:pt modelId="{90A0B550-BE98-4714-8309-F7E701E6798C}" type="pres">
      <dgm:prSet presAssocID="{71B68959-CEE9-498F-9934-A0EE646FD515}" presName="parTx" presStyleLbl="revTx" presStyleIdx="6" presStyleCnt="16">
        <dgm:presLayoutVars>
          <dgm:chMax val="0"/>
          <dgm:chPref val="0"/>
        </dgm:presLayoutVars>
      </dgm:prSet>
      <dgm:spPr/>
    </dgm:pt>
    <dgm:pt modelId="{21388104-D918-4ED1-8A73-CA8BA9E667EC}" type="pres">
      <dgm:prSet presAssocID="{71B68959-CEE9-498F-9934-A0EE646FD515}" presName="txSpace" presStyleCnt="0"/>
      <dgm:spPr/>
    </dgm:pt>
    <dgm:pt modelId="{5C8CF577-FD5F-41A8-8207-6A51A305F959}" type="pres">
      <dgm:prSet presAssocID="{71B68959-CEE9-498F-9934-A0EE646FD515}" presName="desTx" presStyleLbl="revTx" presStyleIdx="7" presStyleCnt="16">
        <dgm:presLayoutVars/>
      </dgm:prSet>
      <dgm:spPr/>
    </dgm:pt>
    <dgm:pt modelId="{0B304C7C-BD92-4359-AB8A-C39422706DFB}" type="pres">
      <dgm:prSet presAssocID="{3A6A4510-EBB7-4F4E-A457-C17C306518C9}" presName="sibTrans" presStyleCnt="0"/>
      <dgm:spPr/>
    </dgm:pt>
    <dgm:pt modelId="{7A4A39F1-4CE1-4EBC-B215-8549D8DBD7E5}" type="pres">
      <dgm:prSet presAssocID="{438D09EA-D406-4281-BA16-E696FBDCE578}" presName="compNode" presStyleCnt="0"/>
      <dgm:spPr/>
    </dgm:pt>
    <dgm:pt modelId="{0258E34F-D2D7-4604-99D7-61EF0136FB2F}" type="pres">
      <dgm:prSet presAssocID="{438D09EA-D406-4281-BA16-E696FBDCE57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2612F787-5DF4-46F7-AD69-9C3B958CF145}" type="pres">
      <dgm:prSet presAssocID="{438D09EA-D406-4281-BA16-E696FBDCE578}" presName="iconSpace" presStyleCnt="0"/>
      <dgm:spPr/>
    </dgm:pt>
    <dgm:pt modelId="{C23FED6F-3EDB-465E-8F4D-2329D12A990A}" type="pres">
      <dgm:prSet presAssocID="{438D09EA-D406-4281-BA16-E696FBDCE578}" presName="parTx" presStyleLbl="revTx" presStyleIdx="8" presStyleCnt="16">
        <dgm:presLayoutVars>
          <dgm:chMax val="0"/>
          <dgm:chPref val="0"/>
        </dgm:presLayoutVars>
      </dgm:prSet>
      <dgm:spPr/>
    </dgm:pt>
    <dgm:pt modelId="{3FA2689D-0B8A-41FD-B64B-5CDB182283BE}" type="pres">
      <dgm:prSet presAssocID="{438D09EA-D406-4281-BA16-E696FBDCE578}" presName="txSpace" presStyleCnt="0"/>
      <dgm:spPr/>
    </dgm:pt>
    <dgm:pt modelId="{84983FAB-1B04-4C54-BF1A-2C7ECCB03615}" type="pres">
      <dgm:prSet presAssocID="{438D09EA-D406-4281-BA16-E696FBDCE578}" presName="desTx" presStyleLbl="revTx" presStyleIdx="9" presStyleCnt="16">
        <dgm:presLayoutVars/>
      </dgm:prSet>
      <dgm:spPr/>
    </dgm:pt>
    <dgm:pt modelId="{093EBD54-D48F-4D52-8699-221A72B939DA}" type="pres">
      <dgm:prSet presAssocID="{C05579C7-9271-4F00-92E0-F7CA752AB10C}" presName="sibTrans" presStyleCnt="0"/>
      <dgm:spPr/>
    </dgm:pt>
    <dgm:pt modelId="{43F435D2-29B2-476F-96B9-ED7656A507EB}" type="pres">
      <dgm:prSet presAssocID="{7D39E216-1A23-4387-B280-9B7353D62EC0}" presName="compNode" presStyleCnt="0"/>
      <dgm:spPr/>
    </dgm:pt>
    <dgm:pt modelId="{854631DF-D175-4B2D-9EBB-1EE1AECD1A59}" type="pres">
      <dgm:prSet presAssocID="{7D39E216-1A23-4387-B280-9B7353D62EC0}"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ibbon"/>
        </a:ext>
      </dgm:extLst>
    </dgm:pt>
    <dgm:pt modelId="{87C2F029-16A6-4320-A74A-47FCEE960E88}" type="pres">
      <dgm:prSet presAssocID="{7D39E216-1A23-4387-B280-9B7353D62EC0}" presName="iconSpace" presStyleCnt="0"/>
      <dgm:spPr/>
    </dgm:pt>
    <dgm:pt modelId="{1DA0D87A-9FC8-47F5-ABC7-B4812FB3342A}" type="pres">
      <dgm:prSet presAssocID="{7D39E216-1A23-4387-B280-9B7353D62EC0}" presName="parTx" presStyleLbl="revTx" presStyleIdx="10" presStyleCnt="16">
        <dgm:presLayoutVars>
          <dgm:chMax val="0"/>
          <dgm:chPref val="0"/>
        </dgm:presLayoutVars>
      </dgm:prSet>
      <dgm:spPr/>
    </dgm:pt>
    <dgm:pt modelId="{2A9141CF-6C4F-4144-BE8B-130A0C569C75}" type="pres">
      <dgm:prSet presAssocID="{7D39E216-1A23-4387-B280-9B7353D62EC0}" presName="txSpace" presStyleCnt="0"/>
      <dgm:spPr/>
    </dgm:pt>
    <dgm:pt modelId="{9E7C457A-7B95-464A-959D-F86C9380555B}" type="pres">
      <dgm:prSet presAssocID="{7D39E216-1A23-4387-B280-9B7353D62EC0}" presName="desTx" presStyleLbl="revTx" presStyleIdx="11" presStyleCnt="16">
        <dgm:presLayoutVars/>
      </dgm:prSet>
      <dgm:spPr/>
    </dgm:pt>
    <dgm:pt modelId="{F4AE2333-2829-461B-8AB9-6589DE288C92}" type="pres">
      <dgm:prSet presAssocID="{53227D4D-A4AF-4B98-A7DB-7FFC0BDA8409}" presName="sibTrans" presStyleCnt="0"/>
      <dgm:spPr/>
    </dgm:pt>
    <dgm:pt modelId="{C9E3520F-26C9-4C53-A774-48B763D7EAF3}" type="pres">
      <dgm:prSet presAssocID="{5A897DC2-3DE9-44C2-9043-3C35A5ADE2D2}" presName="compNode" presStyleCnt="0"/>
      <dgm:spPr/>
    </dgm:pt>
    <dgm:pt modelId="{D5E0F4F0-8104-4C1B-9EFF-26800FC8E996}" type="pres">
      <dgm:prSet presAssocID="{5A897DC2-3DE9-44C2-9043-3C35A5ADE2D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ubtitles"/>
        </a:ext>
      </dgm:extLst>
    </dgm:pt>
    <dgm:pt modelId="{68C2F944-7007-42DE-8CC8-6601746E6234}" type="pres">
      <dgm:prSet presAssocID="{5A897DC2-3DE9-44C2-9043-3C35A5ADE2D2}" presName="iconSpace" presStyleCnt="0"/>
      <dgm:spPr/>
    </dgm:pt>
    <dgm:pt modelId="{4FC22EAC-0F6A-42CB-8505-3C974F6B7151}" type="pres">
      <dgm:prSet presAssocID="{5A897DC2-3DE9-44C2-9043-3C35A5ADE2D2}" presName="parTx" presStyleLbl="revTx" presStyleIdx="12" presStyleCnt="16">
        <dgm:presLayoutVars>
          <dgm:chMax val="0"/>
          <dgm:chPref val="0"/>
        </dgm:presLayoutVars>
      </dgm:prSet>
      <dgm:spPr/>
    </dgm:pt>
    <dgm:pt modelId="{929DFE9C-21C8-4238-A131-9ABA87666A84}" type="pres">
      <dgm:prSet presAssocID="{5A897DC2-3DE9-44C2-9043-3C35A5ADE2D2}" presName="txSpace" presStyleCnt="0"/>
      <dgm:spPr/>
    </dgm:pt>
    <dgm:pt modelId="{673320D2-F245-41C3-A825-39A09F95F2DE}" type="pres">
      <dgm:prSet presAssocID="{5A897DC2-3DE9-44C2-9043-3C35A5ADE2D2}" presName="desTx" presStyleLbl="revTx" presStyleIdx="13" presStyleCnt="16">
        <dgm:presLayoutVars/>
      </dgm:prSet>
      <dgm:spPr/>
    </dgm:pt>
    <dgm:pt modelId="{0E6B2FA1-5FBD-43DE-B5A2-9435ADC00B6C}" type="pres">
      <dgm:prSet presAssocID="{017C5C2A-454A-40A6-B7AE-FB61D5034278}" presName="sibTrans" presStyleCnt="0"/>
      <dgm:spPr/>
    </dgm:pt>
    <dgm:pt modelId="{6CBEDC11-2626-479F-8924-38F7ECDCE686}" type="pres">
      <dgm:prSet presAssocID="{D09FCA39-ED15-4981-9C47-55E32E970F59}" presName="compNode" presStyleCnt="0"/>
      <dgm:spPr/>
    </dgm:pt>
    <dgm:pt modelId="{3BA571F4-C7B0-49C6-A8BC-57DD4CFB60E0}" type="pres">
      <dgm:prSet presAssocID="{D09FCA39-ED15-4981-9C47-55E32E970F59}"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oney Envelope"/>
        </a:ext>
      </dgm:extLst>
    </dgm:pt>
    <dgm:pt modelId="{3ABC20D9-2127-4EDD-8716-3EAE3F231AE1}" type="pres">
      <dgm:prSet presAssocID="{D09FCA39-ED15-4981-9C47-55E32E970F59}" presName="iconSpace" presStyleCnt="0"/>
      <dgm:spPr/>
    </dgm:pt>
    <dgm:pt modelId="{4BD6999D-1CA3-4AFF-92A8-42A60D180E33}" type="pres">
      <dgm:prSet presAssocID="{D09FCA39-ED15-4981-9C47-55E32E970F59}" presName="parTx" presStyleLbl="revTx" presStyleIdx="14" presStyleCnt="16">
        <dgm:presLayoutVars>
          <dgm:chMax val="0"/>
          <dgm:chPref val="0"/>
        </dgm:presLayoutVars>
      </dgm:prSet>
      <dgm:spPr/>
    </dgm:pt>
    <dgm:pt modelId="{76702EDB-30D3-4483-99FF-2D9DED5C3975}" type="pres">
      <dgm:prSet presAssocID="{D09FCA39-ED15-4981-9C47-55E32E970F59}" presName="txSpace" presStyleCnt="0"/>
      <dgm:spPr/>
    </dgm:pt>
    <dgm:pt modelId="{4F32897B-A74A-4187-87F9-257E612874E2}" type="pres">
      <dgm:prSet presAssocID="{D09FCA39-ED15-4981-9C47-55E32E970F59}" presName="desTx" presStyleLbl="revTx" presStyleIdx="15" presStyleCnt="16">
        <dgm:presLayoutVars/>
      </dgm:prSet>
      <dgm:spPr/>
    </dgm:pt>
  </dgm:ptLst>
  <dgm:cxnLst>
    <dgm:cxn modelId="{6BE51B01-E538-49B5-9538-AD5BF487A499}" type="presOf" srcId="{D09FCA39-ED15-4981-9C47-55E32E970F59}" destId="{4BD6999D-1CA3-4AFF-92A8-42A60D180E33}" srcOrd="0" destOrd="0" presId="urn:microsoft.com/office/officeart/2018/2/layout/IconLabelDescriptionList"/>
    <dgm:cxn modelId="{9723C207-6F3F-489F-9929-AA31C4FD958B}" srcId="{CB0B0EF0-7F54-4492-B3CC-2EBCCF064659}" destId="{A714CB3A-4A25-47BB-BFFD-0292B2FE26A0}" srcOrd="6" destOrd="0" parTransId="{AAB81A5A-E017-4D20-9A7F-60C9FDC04F52}" sibTransId="{54F99C48-7E8B-4D6A-93CE-D2E4C5B8DE8D}"/>
    <dgm:cxn modelId="{AD15D309-8246-41CF-A3E4-BAAF9D928D74}" type="presOf" srcId="{CB0B0EF0-7F54-4492-B3CC-2EBCCF064659}" destId="{555D88CD-F7D9-4F7A-83FB-E2CCE9770C24}" srcOrd="0" destOrd="0" presId="urn:microsoft.com/office/officeart/2018/2/layout/IconLabelDescriptionList"/>
    <dgm:cxn modelId="{62807A0A-2E34-43C7-B883-A7675FC616B2}" type="presOf" srcId="{31340DFA-A6A7-43C7-BA34-01B6ED3AABAC}" destId="{CB55AAE4-B1B7-47F0-B4B4-43F2F5BCD183}" srcOrd="0" destOrd="0" presId="urn:microsoft.com/office/officeart/2018/2/layout/IconLabelDescriptionList"/>
    <dgm:cxn modelId="{5EFA011C-11FA-45FA-951D-384E9F081990}" type="presOf" srcId="{BFE9DDFB-FE6E-4B1C-A4D4-B8911C6DC335}" destId="{84BB6184-2344-4A51-BCB8-6C0B684B8EEF}" srcOrd="0" destOrd="0" presId="urn:microsoft.com/office/officeart/2018/2/layout/IconLabelDescriptionList"/>
    <dgm:cxn modelId="{CF03981C-1CEA-48CA-8097-3F088A64A255}" srcId="{CB0B0EF0-7F54-4492-B3CC-2EBCCF064659}" destId="{2545CDB8-4574-47D0-B06C-81559AD65FFD}" srcOrd="5" destOrd="0" parTransId="{39BA29ED-4FA7-49FA-AB76-27BFACB9E315}" sibTransId="{3C2033B7-CB0C-48D6-ADE8-46FE2B376622}"/>
    <dgm:cxn modelId="{CCE6AC1C-4658-46A8-8556-D36C582936FC}" type="presOf" srcId="{E35C0BBC-6B00-45D2-BA62-729BA3E7AD03}" destId="{79EFBA86-BBA3-45CE-8896-7405426CF151}" srcOrd="0" destOrd="0" presId="urn:microsoft.com/office/officeart/2018/2/layout/IconLabelDescriptionList"/>
    <dgm:cxn modelId="{C87AC01E-6646-4E67-A505-14E11F34780D}" srcId="{CB0B0EF0-7F54-4492-B3CC-2EBCCF064659}" destId="{1819FB28-7C3C-4F2D-992D-04E8734C1811}" srcOrd="8" destOrd="0" parTransId="{81E88B8A-D667-4884-820D-1303F58D6D67}" sibTransId="{BB42A8CB-C5C9-49CE-AC7E-6E149B5D95E7}"/>
    <dgm:cxn modelId="{6E164920-6BAA-4CFA-B04A-1D943E228C53}" srcId="{BFE9DDFB-FE6E-4B1C-A4D4-B8911C6DC335}" destId="{5A897DC2-3DE9-44C2-9043-3C35A5ADE2D2}" srcOrd="6" destOrd="0" parTransId="{AA68AE63-0FC3-434B-8F6E-FEFC8667604E}" sibTransId="{017C5C2A-454A-40A6-B7AE-FB61D5034278}"/>
    <dgm:cxn modelId="{24472337-77A6-4216-9B0E-4F295638FD2D}" srcId="{CB0B0EF0-7F54-4492-B3CC-2EBCCF064659}" destId="{E35C0BBC-6B00-45D2-BA62-729BA3E7AD03}" srcOrd="0" destOrd="0" parTransId="{659A477A-2243-4B47-AB64-A924DAEFE100}" sibTransId="{10464D3B-B173-41D3-B213-08E77A3F25B6}"/>
    <dgm:cxn modelId="{A52C163C-0354-4ADC-9AEA-1E423659DABD}" srcId="{BFE9DDFB-FE6E-4B1C-A4D4-B8911C6DC335}" destId="{CB0B0EF0-7F54-4492-B3CC-2EBCCF064659}" srcOrd="1" destOrd="0" parTransId="{04C84E43-FF78-4E31-988D-B1E21516992F}" sibTransId="{13BB6957-54C3-4000-A11A-10D8620B5BE1}"/>
    <dgm:cxn modelId="{5EED3B4A-1DD5-4EC0-AC14-057900DA636D}" type="presOf" srcId="{A5EA63E5-F1BD-4CE1-B8B2-099BA78CF9EA}" destId="{79EFBA86-BBA3-45CE-8896-7405426CF151}" srcOrd="0" destOrd="3" presId="urn:microsoft.com/office/officeart/2018/2/layout/IconLabelDescriptionList"/>
    <dgm:cxn modelId="{43741E6B-8404-4CC1-B65C-DD5717DDD16B}" srcId="{BFE9DDFB-FE6E-4B1C-A4D4-B8911C6DC335}" destId="{7D39E216-1A23-4387-B280-9B7353D62EC0}" srcOrd="5" destOrd="0" parTransId="{A13614AF-C307-4FE0-9418-7A83F33A35CE}" sibTransId="{53227D4D-A4AF-4B98-A7DB-7FFC0BDA8409}"/>
    <dgm:cxn modelId="{00693650-6093-43D9-BA66-98E6B0597F8C}" type="presOf" srcId="{A714CB3A-4A25-47BB-BFFD-0292B2FE26A0}" destId="{79EFBA86-BBA3-45CE-8896-7405426CF151}" srcOrd="0" destOrd="6" presId="urn:microsoft.com/office/officeart/2018/2/layout/IconLabelDescriptionList"/>
    <dgm:cxn modelId="{44793371-84BE-42D3-A617-34DB6DAF072C}" srcId="{BFE9DDFB-FE6E-4B1C-A4D4-B8911C6DC335}" destId="{31340DFA-A6A7-43C7-BA34-01B6ED3AABAC}" srcOrd="0" destOrd="0" parTransId="{5ADC5F58-6E29-4BB2-B8EE-A44AD8C1C498}" sibTransId="{7B2DB285-5802-41A6-A8ED-1346848336A7}"/>
    <dgm:cxn modelId="{8F539251-83E8-485E-A1BA-D2F71476294C}" srcId="{BFE9DDFB-FE6E-4B1C-A4D4-B8911C6DC335}" destId="{D09FCA39-ED15-4981-9C47-55E32E970F59}" srcOrd="7" destOrd="0" parTransId="{D7A7EF41-9A4A-42D2-9108-BFAD42EE9AED}" sibTransId="{80E21F5C-C8C6-4FAC-A40D-D6339FA42E42}"/>
    <dgm:cxn modelId="{1F707273-A0AF-479B-9B55-DC756951F1C3}" type="presOf" srcId="{BA6FC3C4-D253-4DDC-9FB4-ECB06EB1FD1D}" destId="{5FBB32D4-AF4C-4368-BAD6-24291CF5A3FF}" srcOrd="0" destOrd="0" presId="urn:microsoft.com/office/officeart/2018/2/layout/IconLabelDescriptionList"/>
    <dgm:cxn modelId="{43E39C58-80C6-4DC6-947C-E0E1C8C193AE}" type="presOf" srcId="{7D39E216-1A23-4387-B280-9B7353D62EC0}" destId="{1DA0D87A-9FC8-47F5-ABC7-B4812FB3342A}" srcOrd="0" destOrd="0" presId="urn:microsoft.com/office/officeart/2018/2/layout/IconLabelDescriptionList"/>
    <dgm:cxn modelId="{75E8B67C-CC39-4A2D-BFE3-B9B332844992}" type="presOf" srcId="{043C83FE-816D-45E4-814E-FEC7EE460146}" destId="{79EFBA86-BBA3-45CE-8896-7405426CF151}" srcOrd="0" destOrd="1" presId="urn:microsoft.com/office/officeart/2018/2/layout/IconLabelDescriptionList"/>
    <dgm:cxn modelId="{1CAB7D94-B362-4289-BBDC-F7814E5C6D1A}" srcId="{BFE9DDFB-FE6E-4B1C-A4D4-B8911C6DC335}" destId="{438D09EA-D406-4281-BA16-E696FBDCE578}" srcOrd="4" destOrd="0" parTransId="{8D22C991-C115-497C-8E05-E079AEB50A77}" sibTransId="{C05579C7-9271-4F00-92E0-F7CA752AB10C}"/>
    <dgm:cxn modelId="{C3E02D9A-2174-4B8D-AD0A-5FB5B57025AF}" srcId="{CB0B0EF0-7F54-4492-B3CC-2EBCCF064659}" destId="{A5EA63E5-F1BD-4CE1-B8B2-099BA78CF9EA}" srcOrd="3" destOrd="0" parTransId="{291E9B6C-D41B-4D44-9784-F21539F3787C}" sibTransId="{1E2D3A17-8159-4538-8048-02372BFE3954}"/>
    <dgm:cxn modelId="{E2D5F59D-40DF-4943-9C14-136C06F3F248}" type="presOf" srcId="{438D09EA-D406-4281-BA16-E696FBDCE578}" destId="{C23FED6F-3EDB-465E-8F4D-2329D12A990A}" srcOrd="0" destOrd="0" presId="urn:microsoft.com/office/officeart/2018/2/layout/IconLabelDescriptionList"/>
    <dgm:cxn modelId="{60608E9F-8A8B-451C-8EEA-23D5364B66FD}" type="presOf" srcId="{71B68959-CEE9-498F-9934-A0EE646FD515}" destId="{90A0B550-BE98-4714-8309-F7E701E6798C}" srcOrd="0" destOrd="0" presId="urn:microsoft.com/office/officeart/2018/2/layout/IconLabelDescriptionList"/>
    <dgm:cxn modelId="{42E5CAA3-1499-4AC5-82E6-6CD4B075F1BD}" srcId="{CB0B0EF0-7F54-4492-B3CC-2EBCCF064659}" destId="{25790773-610F-4FB6-A9EE-AE10058AE9EE}" srcOrd="4" destOrd="0" parTransId="{818696D6-7807-44FB-830C-2EC907A1B63D}" sibTransId="{15D06F40-11C7-4511-8DE9-ABF12E6E5C93}"/>
    <dgm:cxn modelId="{F15485A6-02FC-49F2-9333-68308E4D5C0C}" type="presOf" srcId="{5A897DC2-3DE9-44C2-9043-3C35A5ADE2D2}" destId="{4FC22EAC-0F6A-42CB-8505-3C974F6B7151}" srcOrd="0" destOrd="0" presId="urn:microsoft.com/office/officeart/2018/2/layout/IconLabelDescriptionList"/>
    <dgm:cxn modelId="{A3AC01BA-1989-4535-A45B-C97CFFECD4D9}" srcId="{CB0B0EF0-7F54-4492-B3CC-2EBCCF064659}" destId="{043C83FE-816D-45E4-814E-FEC7EE460146}" srcOrd="1" destOrd="0" parTransId="{68830A04-17A3-485C-A94A-20CA38993DD8}" sibTransId="{6FC42994-F6C9-4447-8762-FF0D401D8D32}"/>
    <dgm:cxn modelId="{487FDDBB-32FF-419F-AF83-D966C39AC22B}" srcId="{BFE9DDFB-FE6E-4B1C-A4D4-B8911C6DC335}" destId="{BA6FC3C4-D253-4DDC-9FB4-ECB06EB1FD1D}" srcOrd="2" destOrd="0" parTransId="{BA18D82C-BAE5-470A-BC2D-C44F9AF46506}" sibTransId="{F43AC34E-A79D-4186-B5BF-E051A564F45A}"/>
    <dgm:cxn modelId="{1DC4A6BE-D436-47A6-8933-4394FA6235AC}" type="presOf" srcId="{25790773-610F-4FB6-A9EE-AE10058AE9EE}" destId="{79EFBA86-BBA3-45CE-8896-7405426CF151}" srcOrd="0" destOrd="4" presId="urn:microsoft.com/office/officeart/2018/2/layout/IconLabelDescriptionList"/>
    <dgm:cxn modelId="{57709ACF-766B-4E4F-B103-8E9E54E1FF90}" type="presOf" srcId="{2545CDB8-4574-47D0-B06C-81559AD65FFD}" destId="{79EFBA86-BBA3-45CE-8896-7405426CF151}" srcOrd="0" destOrd="5" presId="urn:microsoft.com/office/officeart/2018/2/layout/IconLabelDescriptionList"/>
    <dgm:cxn modelId="{D11135D3-1647-46BB-A25E-2B950BF71ADB}" srcId="{CB0B0EF0-7F54-4492-B3CC-2EBCCF064659}" destId="{43DF00EB-D51B-4B44-A991-B3ACA28B415F}" srcOrd="7" destOrd="0" parTransId="{D164C356-799F-48CC-B4F2-EDC176E53AE9}" sibTransId="{1DA7CFF3-206C-4773-A33F-DE5C093084F2}"/>
    <dgm:cxn modelId="{74E710E5-F50B-4D47-A15C-7B8F790E5528}" srcId="{BFE9DDFB-FE6E-4B1C-A4D4-B8911C6DC335}" destId="{71B68959-CEE9-498F-9934-A0EE646FD515}" srcOrd="3" destOrd="0" parTransId="{D52CF603-C83D-446E-9D00-A36CD4E54473}" sibTransId="{3A6A4510-EBB7-4F4E-A457-C17C306518C9}"/>
    <dgm:cxn modelId="{4C4E45EE-5209-4DD9-B69D-F1081D3B3E1D}" type="presOf" srcId="{1A7CF810-FF3D-413F-BF97-78D7AAADE565}" destId="{79EFBA86-BBA3-45CE-8896-7405426CF151}" srcOrd="0" destOrd="2" presId="urn:microsoft.com/office/officeart/2018/2/layout/IconLabelDescriptionList"/>
    <dgm:cxn modelId="{E5405DF8-E114-4A9B-BA7D-D151D806A998}" type="presOf" srcId="{1819FB28-7C3C-4F2D-992D-04E8734C1811}" destId="{79EFBA86-BBA3-45CE-8896-7405426CF151}" srcOrd="0" destOrd="8" presId="urn:microsoft.com/office/officeart/2018/2/layout/IconLabelDescriptionList"/>
    <dgm:cxn modelId="{B6677BF9-BBF3-4CE1-BCF6-DA0F5E26A139}" srcId="{CB0B0EF0-7F54-4492-B3CC-2EBCCF064659}" destId="{1A7CF810-FF3D-413F-BF97-78D7AAADE565}" srcOrd="2" destOrd="0" parTransId="{4B3F13A2-2C90-4FAB-9BE1-DC2565CE7911}" sibTransId="{302FD563-D032-4DE5-9C50-36F3AEBBCA38}"/>
    <dgm:cxn modelId="{AF9BDDFB-4F14-46F9-9F77-4E1434B8E2E0}" type="presOf" srcId="{43DF00EB-D51B-4B44-A991-B3ACA28B415F}" destId="{79EFBA86-BBA3-45CE-8896-7405426CF151}" srcOrd="0" destOrd="7" presId="urn:microsoft.com/office/officeart/2018/2/layout/IconLabelDescriptionList"/>
    <dgm:cxn modelId="{3D490AC7-6A16-45B1-AD66-E741EAFA9D41}" type="presParOf" srcId="{84BB6184-2344-4A51-BCB8-6C0B684B8EEF}" destId="{15F9F645-FA07-4638-B17C-6B4C133A4F69}" srcOrd="0" destOrd="0" presId="urn:microsoft.com/office/officeart/2018/2/layout/IconLabelDescriptionList"/>
    <dgm:cxn modelId="{05B95F51-692F-41FA-A480-2676B9C54371}" type="presParOf" srcId="{15F9F645-FA07-4638-B17C-6B4C133A4F69}" destId="{02C44B41-52B5-4E3E-9120-52677206105D}" srcOrd="0" destOrd="0" presId="urn:microsoft.com/office/officeart/2018/2/layout/IconLabelDescriptionList"/>
    <dgm:cxn modelId="{FDFFAB0D-5B80-4F24-B334-AB0C025CAEF7}" type="presParOf" srcId="{15F9F645-FA07-4638-B17C-6B4C133A4F69}" destId="{C0D9A168-6EBE-4F2F-A5B5-C7786096E6BD}" srcOrd="1" destOrd="0" presId="urn:microsoft.com/office/officeart/2018/2/layout/IconLabelDescriptionList"/>
    <dgm:cxn modelId="{F12567E7-58C8-4269-990A-0C95109E40B1}" type="presParOf" srcId="{15F9F645-FA07-4638-B17C-6B4C133A4F69}" destId="{CB55AAE4-B1B7-47F0-B4B4-43F2F5BCD183}" srcOrd="2" destOrd="0" presId="urn:microsoft.com/office/officeart/2018/2/layout/IconLabelDescriptionList"/>
    <dgm:cxn modelId="{7EAFB83D-438E-460B-BED6-6316A4BD8CEB}" type="presParOf" srcId="{15F9F645-FA07-4638-B17C-6B4C133A4F69}" destId="{79E0DB5A-53A6-4E3F-A022-F015AC631FF0}" srcOrd="3" destOrd="0" presId="urn:microsoft.com/office/officeart/2018/2/layout/IconLabelDescriptionList"/>
    <dgm:cxn modelId="{EE91F32C-6C63-4BE1-B6D1-99D492250D85}" type="presParOf" srcId="{15F9F645-FA07-4638-B17C-6B4C133A4F69}" destId="{A49ECF0D-5A7E-4EE0-B315-306241E6332F}" srcOrd="4" destOrd="0" presId="urn:microsoft.com/office/officeart/2018/2/layout/IconLabelDescriptionList"/>
    <dgm:cxn modelId="{0066B7E5-9EBD-4D79-85FC-B6F051E0431F}" type="presParOf" srcId="{84BB6184-2344-4A51-BCB8-6C0B684B8EEF}" destId="{BE39B701-F3D7-45BB-A36E-74DA5ED8DF7E}" srcOrd="1" destOrd="0" presId="urn:microsoft.com/office/officeart/2018/2/layout/IconLabelDescriptionList"/>
    <dgm:cxn modelId="{E2B08983-7CD2-4F50-A2B7-29776413B014}" type="presParOf" srcId="{84BB6184-2344-4A51-BCB8-6C0B684B8EEF}" destId="{2D5B26EB-3BD1-4944-AF08-9CBA55A663E3}" srcOrd="2" destOrd="0" presId="urn:microsoft.com/office/officeart/2018/2/layout/IconLabelDescriptionList"/>
    <dgm:cxn modelId="{838D3AAC-FB20-4E9F-9693-09A85342C5C4}" type="presParOf" srcId="{2D5B26EB-3BD1-4944-AF08-9CBA55A663E3}" destId="{E8B32A38-EBDE-47F8-87FB-08F8D3F746E5}" srcOrd="0" destOrd="0" presId="urn:microsoft.com/office/officeart/2018/2/layout/IconLabelDescriptionList"/>
    <dgm:cxn modelId="{AF293151-5C7C-4966-9652-8D38CDED02E5}" type="presParOf" srcId="{2D5B26EB-3BD1-4944-AF08-9CBA55A663E3}" destId="{059C7385-45F6-4007-BA60-67B3B41B9D59}" srcOrd="1" destOrd="0" presId="urn:microsoft.com/office/officeart/2018/2/layout/IconLabelDescriptionList"/>
    <dgm:cxn modelId="{7008195E-5B32-419C-9EEE-8BFC9DA7EE48}" type="presParOf" srcId="{2D5B26EB-3BD1-4944-AF08-9CBA55A663E3}" destId="{555D88CD-F7D9-4F7A-83FB-E2CCE9770C24}" srcOrd="2" destOrd="0" presId="urn:microsoft.com/office/officeart/2018/2/layout/IconLabelDescriptionList"/>
    <dgm:cxn modelId="{FFBA56AB-C8C6-4CF8-A7EA-D1C1DA4654B3}" type="presParOf" srcId="{2D5B26EB-3BD1-4944-AF08-9CBA55A663E3}" destId="{24C6D871-6AA1-4361-9978-BE8D907C5143}" srcOrd="3" destOrd="0" presId="urn:microsoft.com/office/officeart/2018/2/layout/IconLabelDescriptionList"/>
    <dgm:cxn modelId="{F97E5282-F844-4DBC-9314-071D49560E75}" type="presParOf" srcId="{2D5B26EB-3BD1-4944-AF08-9CBA55A663E3}" destId="{79EFBA86-BBA3-45CE-8896-7405426CF151}" srcOrd="4" destOrd="0" presId="urn:microsoft.com/office/officeart/2018/2/layout/IconLabelDescriptionList"/>
    <dgm:cxn modelId="{AA6927E8-7520-4888-ACEE-5DF324C394CA}" type="presParOf" srcId="{84BB6184-2344-4A51-BCB8-6C0B684B8EEF}" destId="{12B756D1-BE74-446A-B2FF-434530CBEAEB}" srcOrd="3" destOrd="0" presId="urn:microsoft.com/office/officeart/2018/2/layout/IconLabelDescriptionList"/>
    <dgm:cxn modelId="{A2F25758-0BAB-4E23-AEE9-EA345D9575DD}" type="presParOf" srcId="{84BB6184-2344-4A51-BCB8-6C0B684B8EEF}" destId="{6EDFFB03-CA8E-4464-9593-27702EC5085C}" srcOrd="4" destOrd="0" presId="urn:microsoft.com/office/officeart/2018/2/layout/IconLabelDescriptionList"/>
    <dgm:cxn modelId="{32EE5EFC-CE2A-4AFC-9CE0-F44CF713BB0E}" type="presParOf" srcId="{6EDFFB03-CA8E-4464-9593-27702EC5085C}" destId="{3B20A00D-977C-40E5-9F19-C6FF21E204B3}" srcOrd="0" destOrd="0" presId="urn:microsoft.com/office/officeart/2018/2/layout/IconLabelDescriptionList"/>
    <dgm:cxn modelId="{88893BB1-60D2-4D63-80D3-656B2EF0948B}" type="presParOf" srcId="{6EDFFB03-CA8E-4464-9593-27702EC5085C}" destId="{82E7437B-FF11-4AFF-BF4C-A784C7949C1A}" srcOrd="1" destOrd="0" presId="urn:microsoft.com/office/officeart/2018/2/layout/IconLabelDescriptionList"/>
    <dgm:cxn modelId="{8B7C1792-176A-40E3-8648-242BA4F124A8}" type="presParOf" srcId="{6EDFFB03-CA8E-4464-9593-27702EC5085C}" destId="{5FBB32D4-AF4C-4368-BAD6-24291CF5A3FF}" srcOrd="2" destOrd="0" presId="urn:microsoft.com/office/officeart/2018/2/layout/IconLabelDescriptionList"/>
    <dgm:cxn modelId="{338E1BEB-B00D-4D5F-9AB7-2E32C8E51872}" type="presParOf" srcId="{6EDFFB03-CA8E-4464-9593-27702EC5085C}" destId="{8D324935-F6FE-4B44-86E4-FB747050F54C}" srcOrd="3" destOrd="0" presId="urn:microsoft.com/office/officeart/2018/2/layout/IconLabelDescriptionList"/>
    <dgm:cxn modelId="{7FD8A119-8554-47F4-829F-DD754147549F}" type="presParOf" srcId="{6EDFFB03-CA8E-4464-9593-27702EC5085C}" destId="{2D11ED60-1C1B-4E20-AF73-B631D359015D}" srcOrd="4" destOrd="0" presId="urn:microsoft.com/office/officeart/2018/2/layout/IconLabelDescriptionList"/>
    <dgm:cxn modelId="{566F9648-565F-4471-BD7E-8A75795B47B8}" type="presParOf" srcId="{84BB6184-2344-4A51-BCB8-6C0B684B8EEF}" destId="{DA84BA29-157B-4276-9A1B-58A5416293FE}" srcOrd="5" destOrd="0" presId="urn:microsoft.com/office/officeart/2018/2/layout/IconLabelDescriptionList"/>
    <dgm:cxn modelId="{F8EB880B-6A6F-41C1-BBC7-F97ACA9F57D3}" type="presParOf" srcId="{84BB6184-2344-4A51-BCB8-6C0B684B8EEF}" destId="{82DCE250-F87D-42F2-B1E7-B36B774751A5}" srcOrd="6" destOrd="0" presId="urn:microsoft.com/office/officeart/2018/2/layout/IconLabelDescriptionList"/>
    <dgm:cxn modelId="{75D40080-6D06-4D9D-BE09-4878C9965D55}" type="presParOf" srcId="{82DCE250-F87D-42F2-B1E7-B36B774751A5}" destId="{1D768456-85BE-440B-BD5A-CEAB2D182E25}" srcOrd="0" destOrd="0" presId="urn:microsoft.com/office/officeart/2018/2/layout/IconLabelDescriptionList"/>
    <dgm:cxn modelId="{04883122-E008-4E6D-A19B-C9252AF18FB9}" type="presParOf" srcId="{82DCE250-F87D-42F2-B1E7-B36B774751A5}" destId="{ABA66B25-0CD5-4282-9A02-3A1E6356DE03}" srcOrd="1" destOrd="0" presId="urn:microsoft.com/office/officeart/2018/2/layout/IconLabelDescriptionList"/>
    <dgm:cxn modelId="{AE55C186-4170-437A-832B-17978BBCC361}" type="presParOf" srcId="{82DCE250-F87D-42F2-B1E7-B36B774751A5}" destId="{90A0B550-BE98-4714-8309-F7E701E6798C}" srcOrd="2" destOrd="0" presId="urn:microsoft.com/office/officeart/2018/2/layout/IconLabelDescriptionList"/>
    <dgm:cxn modelId="{2032D3ED-06F1-4F94-8082-C3C272D376A3}" type="presParOf" srcId="{82DCE250-F87D-42F2-B1E7-B36B774751A5}" destId="{21388104-D918-4ED1-8A73-CA8BA9E667EC}" srcOrd="3" destOrd="0" presId="urn:microsoft.com/office/officeart/2018/2/layout/IconLabelDescriptionList"/>
    <dgm:cxn modelId="{ADDFCCEC-CFB9-4509-A26A-5B9805EE8143}" type="presParOf" srcId="{82DCE250-F87D-42F2-B1E7-B36B774751A5}" destId="{5C8CF577-FD5F-41A8-8207-6A51A305F959}" srcOrd="4" destOrd="0" presId="urn:microsoft.com/office/officeart/2018/2/layout/IconLabelDescriptionList"/>
    <dgm:cxn modelId="{35631726-D0EB-4A68-A059-E21C404FC97F}" type="presParOf" srcId="{84BB6184-2344-4A51-BCB8-6C0B684B8EEF}" destId="{0B304C7C-BD92-4359-AB8A-C39422706DFB}" srcOrd="7" destOrd="0" presId="urn:microsoft.com/office/officeart/2018/2/layout/IconLabelDescriptionList"/>
    <dgm:cxn modelId="{FBD8DBA5-0037-40DC-8646-F84E70E186C1}" type="presParOf" srcId="{84BB6184-2344-4A51-BCB8-6C0B684B8EEF}" destId="{7A4A39F1-4CE1-4EBC-B215-8549D8DBD7E5}" srcOrd="8" destOrd="0" presId="urn:microsoft.com/office/officeart/2018/2/layout/IconLabelDescriptionList"/>
    <dgm:cxn modelId="{850D18D7-5883-4162-9E25-423A0AE724CF}" type="presParOf" srcId="{7A4A39F1-4CE1-4EBC-B215-8549D8DBD7E5}" destId="{0258E34F-D2D7-4604-99D7-61EF0136FB2F}" srcOrd="0" destOrd="0" presId="urn:microsoft.com/office/officeart/2018/2/layout/IconLabelDescriptionList"/>
    <dgm:cxn modelId="{2448807A-B03F-49E3-96E4-E44372DDFDC8}" type="presParOf" srcId="{7A4A39F1-4CE1-4EBC-B215-8549D8DBD7E5}" destId="{2612F787-5DF4-46F7-AD69-9C3B958CF145}" srcOrd="1" destOrd="0" presId="urn:microsoft.com/office/officeart/2018/2/layout/IconLabelDescriptionList"/>
    <dgm:cxn modelId="{3F395D21-A4B3-4021-B0D3-1289C318D82F}" type="presParOf" srcId="{7A4A39F1-4CE1-4EBC-B215-8549D8DBD7E5}" destId="{C23FED6F-3EDB-465E-8F4D-2329D12A990A}" srcOrd="2" destOrd="0" presId="urn:microsoft.com/office/officeart/2018/2/layout/IconLabelDescriptionList"/>
    <dgm:cxn modelId="{3F6A39D1-95BF-4C69-9F11-3F8DD9DF3339}" type="presParOf" srcId="{7A4A39F1-4CE1-4EBC-B215-8549D8DBD7E5}" destId="{3FA2689D-0B8A-41FD-B64B-5CDB182283BE}" srcOrd="3" destOrd="0" presId="urn:microsoft.com/office/officeart/2018/2/layout/IconLabelDescriptionList"/>
    <dgm:cxn modelId="{683BDE77-D39C-493A-90E2-D3D0E0844CD9}" type="presParOf" srcId="{7A4A39F1-4CE1-4EBC-B215-8549D8DBD7E5}" destId="{84983FAB-1B04-4C54-BF1A-2C7ECCB03615}" srcOrd="4" destOrd="0" presId="urn:microsoft.com/office/officeart/2018/2/layout/IconLabelDescriptionList"/>
    <dgm:cxn modelId="{E08A45A7-7004-4B5C-AEDA-2559FCCD5BC8}" type="presParOf" srcId="{84BB6184-2344-4A51-BCB8-6C0B684B8EEF}" destId="{093EBD54-D48F-4D52-8699-221A72B939DA}" srcOrd="9" destOrd="0" presId="urn:microsoft.com/office/officeart/2018/2/layout/IconLabelDescriptionList"/>
    <dgm:cxn modelId="{C92F79A5-FDFA-45DE-9903-D72AEE7BC46D}" type="presParOf" srcId="{84BB6184-2344-4A51-BCB8-6C0B684B8EEF}" destId="{43F435D2-29B2-476F-96B9-ED7656A507EB}" srcOrd="10" destOrd="0" presId="urn:microsoft.com/office/officeart/2018/2/layout/IconLabelDescriptionList"/>
    <dgm:cxn modelId="{2E9E5E64-2736-4649-BF8C-F25CE4F70CFC}" type="presParOf" srcId="{43F435D2-29B2-476F-96B9-ED7656A507EB}" destId="{854631DF-D175-4B2D-9EBB-1EE1AECD1A59}" srcOrd="0" destOrd="0" presId="urn:microsoft.com/office/officeart/2018/2/layout/IconLabelDescriptionList"/>
    <dgm:cxn modelId="{FAFD0EC3-27FB-4C31-980B-EBDF387B5E6B}" type="presParOf" srcId="{43F435D2-29B2-476F-96B9-ED7656A507EB}" destId="{87C2F029-16A6-4320-A74A-47FCEE960E88}" srcOrd="1" destOrd="0" presId="urn:microsoft.com/office/officeart/2018/2/layout/IconLabelDescriptionList"/>
    <dgm:cxn modelId="{3171F150-BC6B-4595-BB04-08C1B0D8FD04}" type="presParOf" srcId="{43F435D2-29B2-476F-96B9-ED7656A507EB}" destId="{1DA0D87A-9FC8-47F5-ABC7-B4812FB3342A}" srcOrd="2" destOrd="0" presId="urn:microsoft.com/office/officeart/2018/2/layout/IconLabelDescriptionList"/>
    <dgm:cxn modelId="{4A4E4442-95D4-4CA5-AD1C-22805F373BC2}" type="presParOf" srcId="{43F435D2-29B2-476F-96B9-ED7656A507EB}" destId="{2A9141CF-6C4F-4144-BE8B-130A0C569C75}" srcOrd="3" destOrd="0" presId="urn:microsoft.com/office/officeart/2018/2/layout/IconLabelDescriptionList"/>
    <dgm:cxn modelId="{B7258DDE-AB29-41C1-9899-6C8A8474371F}" type="presParOf" srcId="{43F435D2-29B2-476F-96B9-ED7656A507EB}" destId="{9E7C457A-7B95-464A-959D-F86C9380555B}" srcOrd="4" destOrd="0" presId="urn:microsoft.com/office/officeart/2018/2/layout/IconLabelDescriptionList"/>
    <dgm:cxn modelId="{0B65EAC5-434E-40F6-BCFD-677817AC2D61}" type="presParOf" srcId="{84BB6184-2344-4A51-BCB8-6C0B684B8EEF}" destId="{F4AE2333-2829-461B-8AB9-6589DE288C92}" srcOrd="11" destOrd="0" presId="urn:microsoft.com/office/officeart/2018/2/layout/IconLabelDescriptionList"/>
    <dgm:cxn modelId="{C547C9A9-D273-491E-9369-962651A4A032}" type="presParOf" srcId="{84BB6184-2344-4A51-BCB8-6C0B684B8EEF}" destId="{C9E3520F-26C9-4C53-A774-48B763D7EAF3}" srcOrd="12" destOrd="0" presId="urn:microsoft.com/office/officeart/2018/2/layout/IconLabelDescriptionList"/>
    <dgm:cxn modelId="{9AC5FF47-9DFF-426D-B576-71583B9080F8}" type="presParOf" srcId="{C9E3520F-26C9-4C53-A774-48B763D7EAF3}" destId="{D5E0F4F0-8104-4C1B-9EFF-26800FC8E996}" srcOrd="0" destOrd="0" presId="urn:microsoft.com/office/officeart/2018/2/layout/IconLabelDescriptionList"/>
    <dgm:cxn modelId="{7C57DE53-FC8A-4E6D-BF69-09E69AF5F715}" type="presParOf" srcId="{C9E3520F-26C9-4C53-A774-48B763D7EAF3}" destId="{68C2F944-7007-42DE-8CC8-6601746E6234}" srcOrd="1" destOrd="0" presId="urn:microsoft.com/office/officeart/2018/2/layout/IconLabelDescriptionList"/>
    <dgm:cxn modelId="{7F66FC85-1368-4FFE-A764-F863593351F0}" type="presParOf" srcId="{C9E3520F-26C9-4C53-A774-48B763D7EAF3}" destId="{4FC22EAC-0F6A-42CB-8505-3C974F6B7151}" srcOrd="2" destOrd="0" presId="urn:microsoft.com/office/officeart/2018/2/layout/IconLabelDescriptionList"/>
    <dgm:cxn modelId="{13E3846D-2E5F-4479-AC69-F1DF36DA4AC2}" type="presParOf" srcId="{C9E3520F-26C9-4C53-A774-48B763D7EAF3}" destId="{929DFE9C-21C8-4238-A131-9ABA87666A84}" srcOrd="3" destOrd="0" presId="urn:microsoft.com/office/officeart/2018/2/layout/IconLabelDescriptionList"/>
    <dgm:cxn modelId="{F93C77BD-3F1A-4997-8E4A-3AE62A42415A}" type="presParOf" srcId="{C9E3520F-26C9-4C53-A774-48B763D7EAF3}" destId="{673320D2-F245-41C3-A825-39A09F95F2DE}" srcOrd="4" destOrd="0" presId="urn:microsoft.com/office/officeart/2018/2/layout/IconLabelDescriptionList"/>
    <dgm:cxn modelId="{C843983C-D3B6-4E43-9CEE-F3B99B795B92}" type="presParOf" srcId="{84BB6184-2344-4A51-BCB8-6C0B684B8EEF}" destId="{0E6B2FA1-5FBD-43DE-B5A2-9435ADC00B6C}" srcOrd="13" destOrd="0" presId="urn:microsoft.com/office/officeart/2018/2/layout/IconLabelDescriptionList"/>
    <dgm:cxn modelId="{43070F3E-B276-4034-B722-937F7C16665F}" type="presParOf" srcId="{84BB6184-2344-4A51-BCB8-6C0B684B8EEF}" destId="{6CBEDC11-2626-479F-8924-38F7ECDCE686}" srcOrd="14" destOrd="0" presId="urn:microsoft.com/office/officeart/2018/2/layout/IconLabelDescriptionList"/>
    <dgm:cxn modelId="{88AFB240-E208-4555-B47D-B78B1C4A80CB}" type="presParOf" srcId="{6CBEDC11-2626-479F-8924-38F7ECDCE686}" destId="{3BA571F4-C7B0-49C6-A8BC-57DD4CFB60E0}" srcOrd="0" destOrd="0" presId="urn:microsoft.com/office/officeart/2018/2/layout/IconLabelDescriptionList"/>
    <dgm:cxn modelId="{C7A49A7F-6CCB-4DBD-8E48-190CD29FB834}" type="presParOf" srcId="{6CBEDC11-2626-479F-8924-38F7ECDCE686}" destId="{3ABC20D9-2127-4EDD-8716-3EAE3F231AE1}" srcOrd="1" destOrd="0" presId="urn:microsoft.com/office/officeart/2018/2/layout/IconLabelDescriptionList"/>
    <dgm:cxn modelId="{230037D1-AE38-47DD-AD59-228664AE61D1}" type="presParOf" srcId="{6CBEDC11-2626-479F-8924-38F7ECDCE686}" destId="{4BD6999D-1CA3-4AFF-92A8-42A60D180E33}" srcOrd="2" destOrd="0" presId="urn:microsoft.com/office/officeart/2018/2/layout/IconLabelDescriptionList"/>
    <dgm:cxn modelId="{FAC29F1E-AB3F-4E2E-A3D5-FE2AC2A86C3E}" type="presParOf" srcId="{6CBEDC11-2626-479F-8924-38F7ECDCE686}" destId="{76702EDB-30D3-4483-99FF-2D9DED5C3975}" srcOrd="3" destOrd="0" presId="urn:microsoft.com/office/officeart/2018/2/layout/IconLabelDescriptionList"/>
    <dgm:cxn modelId="{4AACC712-944C-41E6-BAF8-8075382E66B2}" type="presParOf" srcId="{6CBEDC11-2626-479F-8924-38F7ECDCE686}" destId="{4F32897B-A74A-4187-87F9-257E612874E2}"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0078FF-636B-431F-A24A-98748F36B981}"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FFBC891E-5AB4-4FCE-ACA9-628C4FDD9403}">
      <dgm:prSet/>
      <dgm:spPr/>
      <dgm:t>
        <a:bodyPr/>
        <a:lstStyle/>
        <a:p>
          <a:r>
            <a:rPr lang="en-US" dirty="0"/>
            <a:t>Ten-minute speech at the event.</a:t>
          </a:r>
        </a:p>
      </dgm:t>
    </dgm:pt>
    <dgm:pt modelId="{B2CF52F6-B5F0-44D8-A9A0-157910300F13}" type="parTrans" cxnId="{BB3D5E92-968C-4113-8234-CE167D2E5732}">
      <dgm:prSet/>
      <dgm:spPr/>
      <dgm:t>
        <a:bodyPr/>
        <a:lstStyle/>
        <a:p>
          <a:endParaRPr lang="en-US"/>
        </a:p>
      </dgm:t>
    </dgm:pt>
    <dgm:pt modelId="{938D3754-E82D-43F8-8B7B-C406BCCAC3CA}" type="sibTrans" cxnId="{BB3D5E92-968C-4113-8234-CE167D2E5732}">
      <dgm:prSet phldrT="9"/>
      <dgm:spPr/>
      <dgm:t>
        <a:bodyPr/>
        <a:lstStyle/>
        <a:p>
          <a:r>
            <a:rPr lang="en-US"/>
            <a:t>9</a:t>
          </a:r>
        </a:p>
      </dgm:t>
    </dgm:pt>
    <dgm:pt modelId="{766F07E2-6FAD-470E-8A6E-EA9C36F9076A}">
      <dgm:prSet/>
      <dgm:spPr/>
      <dgm:t>
        <a:bodyPr/>
        <a:lstStyle/>
        <a:p>
          <a:r>
            <a:rPr lang="en-US" dirty="0"/>
            <a:t>Sponsor’s stand at Job-Fair entrance.</a:t>
          </a:r>
        </a:p>
      </dgm:t>
    </dgm:pt>
    <dgm:pt modelId="{91779C7B-58D8-4B71-8B45-226C1985BA4F}" type="parTrans" cxnId="{169C471A-60B0-415C-A1DD-10EFBC849541}">
      <dgm:prSet/>
      <dgm:spPr/>
      <dgm:t>
        <a:bodyPr/>
        <a:lstStyle/>
        <a:p>
          <a:endParaRPr lang="en-US"/>
        </a:p>
      </dgm:t>
    </dgm:pt>
    <dgm:pt modelId="{0FB47AE6-3EFB-4D84-9129-3B9BB941E5BD}" type="sibTrans" cxnId="{169C471A-60B0-415C-A1DD-10EFBC849541}">
      <dgm:prSet phldrT="10"/>
      <dgm:spPr/>
      <dgm:t>
        <a:bodyPr/>
        <a:lstStyle/>
        <a:p>
          <a:r>
            <a:rPr lang="en-US"/>
            <a:t>10</a:t>
          </a:r>
        </a:p>
      </dgm:t>
    </dgm:pt>
    <dgm:pt modelId="{930029A5-99C4-4427-8B0C-1D0F14C821B4}">
      <dgm:prSet/>
      <dgm:spPr/>
      <dgm:t>
        <a:bodyPr/>
        <a:lstStyle/>
        <a:p>
          <a:r>
            <a:rPr lang="en-US" dirty="0"/>
            <a:t>Marketing item in Welcome Bag</a:t>
          </a:r>
        </a:p>
      </dgm:t>
    </dgm:pt>
    <dgm:pt modelId="{28B4463F-CA75-4226-A4CD-DBB9B617F4D6}" type="parTrans" cxnId="{1C6B1ADC-1933-4937-97FE-3BAA20DA80D2}">
      <dgm:prSet/>
      <dgm:spPr/>
      <dgm:t>
        <a:bodyPr/>
        <a:lstStyle/>
        <a:p>
          <a:endParaRPr lang="en-US"/>
        </a:p>
      </dgm:t>
    </dgm:pt>
    <dgm:pt modelId="{AED26109-9C88-4FDE-B121-D8657FD6BFCD}" type="sibTrans" cxnId="{1C6B1ADC-1933-4937-97FE-3BAA20DA80D2}">
      <dgm:prSet phldrT="11"/>
      <dgm:spPr/>
      <dgm:t>
        <a:bodyPr/>
        <a:lstStyle/>
        <a:p>
          <a:r>
            <a:rPr lang="en-US"/>
            <a:t>11</a:t>
          </a:r>
        </a:p>
      </dgm:t>
    </dgm:pt>
    <dgm:pt modelId="{B8843508-1B76-4751-A9A8-BC08D53DCB71}">
      <dgm:prSet/>
      <dgm:spPr/>
      <dgm:t>
        <a:bodyPr/>
        <a:lstStyle/>
        <a:p>
          <a:r>
            <a:rPr lang="en-US" dirty="0"/>
            <a:t>Reserved table for exclusive interviews.</a:t>
          </a:r>
        </a:p>
      </dgm:t>
    </dgm:pt>
    <dgm:pt modelId="{C47A7A93-5F40-4C50-9928-FD9A9D9BBB02}" type="parTrans" cxnId="{9F4D108D-2299-4C9D-9890-8CE5C6AACF26}">
      <dgm:prSet/>
      <dgm:spPr/>
      <dgm:t>
        <a:bodyPr/>
        <a:lstStyle/>
        <a:p>
          <a:endParaRPr lang="en-US"/>
        </a:p>
      </dgm:t>
    </dgm:pt>
    <dgm:pt modelId="{F8A8A8B5-39F8-4CBA-AD64-2F6E059C7952}" type="sibTrans" cxnId="{9F4D108D-2299-4C9D-9890-8CE5C6AACF26}">
      <dgm:prSet phldrT="12"/>
      <dgm:spPr/>
      <dgm:t>
        <a:bodyPr/>
        <a:lstStyle/>
        <a:p>
          <a:r>
            <a:rPr lang="en-US"/>
            <a:t>12</a:t>
          </a:r>
        </a:p>
      </dgm:t>
    </dgm:pt>
    <dgm:pt modelId="{6BF2FADE-A8DC-426D-88F2-D2CFD474B916}">
      <dgm:prSet/>
      <dgm:spPr/>
      <dgm:t>
        <a:bodyPr/>
        <a:lstStyle/>
        <a:p>
          <a:r>
            <a:rPr lang="en-US"/>
            <a:t>Access to complete list of job seekers</a:t>
          </a:r>
        </a:p>
      </dgm:t>
    </dgm:pt>
    <dgm:pt modelId="{E8AB44BC-7A8F-44B6-B945-425193BE6769}" type="parTrans" cxnId="{A778B418-539D-445B-8833-F1F1750A3151}">
      <dgm:prSet/>
      <dgm:spPr/>
      <dgm:t>
        <a:bodyPr/>
        <a:lstStyle/>
        <a:p>
          <a:endParaRPr lang="en-US"/>
        </a:p>
      </dgm:t>
    </dgm:pt>
    <dgm:pt modelId="{31C8DC03-FA96-45EB-997B-9C0D55C739BC}" type="sibTrans" cxnId="{A778B418-539D-445B-8833-F1F1750A3151}">
      <dgm:prSet phldrT="13"/>
      <dgm:spPr/>
      <dgm:t>
        <a:bodyPr/>
        <a:lstStyle/>
        <a:p>
          <a:r>
            <a:rPr lang="en-US"/>
            <a:t>13</a:t>
          </a:r>
        </a:p>
      </dgm:t>
    </dgm:pt>
    <dgm:pt modelId="{47A48369-4694-4B6E-8F96-54E951F2A981}">
      <dgm:prSet/>
      <dgm:spPr/>
      <dgm:t>
        <a:bodyPr/>
        <a:lstStyle/>
        <a:p>
          <a:r>
            <a:rPr lang="en-US" dirty="0"/>
            <a:t>Posting and sharing vacancies for one month on social media and other portals.</a:t>
          </a:r>
        </a:p>
      </dgm:t>
    </dgm:pt>
    <dgm:pt modelId="{91DF5252-2AB0-4FCA-B22E-4277F69C76BF}" type="parTrans" cxnId="{8354F204-3FD2-4C87-B9C2-E2C63F9FE85E}">
      <dgm:prSet/>
      <dgm:spPr/>
      <dgm:t>
        <a:bodyPr/>
        <a:lstStyle/>
        <a:p>
          <a:endParaRPr lang="en-US"/>
        </a:p>
      </dgm:t>
    </dgm:pt>
    <dgm:pt modelId="{4D73AF02-8272-4817-B156-821F49F7A6BE}" type="sibTrans" cxnId="{8354F204-3FD2-4C87-B9C2-E2C63F9FE85E}">
      <dgm:prSet phldrT="14"/>
      <dgm:spPr/>
      <dgm:t>
        <a:bodyPr/>
        <a:lstStyle/>
        <a:p>
          <a:endParaRPr lang="en-US"/>
        </a:p>
      </dgm:t>
    </dgm:pt>
    <dgm:pt modelId="{4D2FC4B6-5B6C-4C09-95D3-F13E0E6577A4}">
      <dgm:prSet/>
      <dgm:spPr/>
      <dgm:t>
        <a:bodyPr/>
        <a:lstStyle/>
        <a:p>
          <a:r>
            <a:rPr lang="en-US" dirty="0"/>
            <a:t>Participating in Press Release and Conference  </a:t>
          </a:r>
        </a:p>
      </dgm:t>
    </dgm:pt>
    <dgm:pt modelId="{3B9262CD-A49F-454C-92EC-6E703E3D292F}" type="parTrans" cxnId="{221A5442-E73C-4E27-BF53-20A24EC5A0FF}">
      <dgm:prSet/>
      <dgm:spPr/>
      <dgm:t>
        <a:bodyPr/>
        <a:lstStyle/>
        <a:p>
          <a:endParaRPr lang="en-US"/>
        </a:p>
      </dgm:t>
    </dgm:pt>
    <dgm:pt modelId="{B4B8B15C-56C3-48C9-AC56-1ED97E4606B4}" type="sibTrans" cxnId="{221A5442-E73C-4E27-BF53-20A24EC5A0FF}">
      <dgm:prSet/>
      <dgm:spPr/>
      <dgm:t>
        <a:bodyPr/>
        <a:lstStyle/>
        <a:p>
          <a:endParaRPr lang="en-US"/>
        </a:p>
      </dgm:t>
    </dgm:pt>
    <dgm:pt modelId="{5EE6957E-51A6-4CD2-B724-4B2B3E794B37}">
      <dgm:prSet/>
      <dgm:spPr/>
      <dgm:t>
        <a:bodyPr/>
        <a:lstStyle/>
        <a:p>
          <a:r>
            <a:rPr lang="en-US" b="1" dirty="0"/>
            <a:t>Sending invitations on behalf VIP sponsor</a:t>
          </a:r>
          <a:endParaRPr lang="en-US" dirty="0"/>
        </a:p>
      </dgm:t>
    </dgm:pt>
    <dgm:pt modelId="{D81C0666-173D-4A24-911E-826E162A132C}" type="parTrans" cxnId="{57DA6C12-332A-42E2-907C-835D57047BF9}">
      <dgm:prSet/>
      <dgm:spPr/>
      <dgm:t>
        <a:bodyPr/>
        <a:lstStyle/>
        <a:p>
          <a:endParaRPr lang="en-US"/>
        </a:p>
      </dgm:t>
    </dgm:pt>
    <dgm:pt modelId="{EB6D2BB4-B28D-44A8-93B9-D9A626E5BBA0}" type="sibTrans" cxnId="{57DA6C12-332A-42E2-907C-835D57047BF9}">
      <dgm:prSet/>
      <dgm:spPr/>
      <dgm:t>
        <a:bodyPr/>
        <a:lstStyle/>
        <a:p>
          <a:endParaRPr lang="en-US"/>
        </a:p>
      </dgm:t>
    </dgm:pt>
    <dgm:pt modelId="{C73C8BC2-A044-4E3A-BAB5-87444D4DC936}">
      <dgm:prSet/>
      <dgm:spPr/>
      <dgm:t>
        <a:bodyPr/>
        <a:lstStyle/>
        <a:p>
          <a:r>
            <a:rPr lang="en-US" dirty="0"/>
            <a:t>An exclusive online Promotion as a VIP sponsor </a:t>
          </a:r>
        </a:p>
      </dgm:t>
    </dgm:pt>
    <dgm:pt modelId="{904EE7F2-1E27-448F-B764-8649AAA76035}" type="parTrans" cxnId="{81626FF6-BB20-4CCC-8F11-FE9C5E0EA137}">
      <dgm:prSet/>
      <dgm:spPr/>
      <dgm:t>
        <a:bodyPr/>
        <a:lstStyle/>
        <a:p>
          <a:endParaRPr lang="en-US"/>
        </a:p>
      </dgm:t>
    </dgm:pt>
    <dgm:pt modelId="{A781230D-DF2A-4259-A655-58911F8E000D}" type="sibTrans" cxnId="{81626FF6-BB20-4CCC-8F11-FE9C5E0EA137}">
      <dgm:prSet/>
      <dgm:spPr/>
      <dgm:t>
        <a:bodyPr/>
        <a:lstStyle/>
        <a:p>
          <a:endParaRPr lang="en-US"/>
        </a:p>
      </dgm:t>
    </dgm:pt>
    <dgm:pt modelId="{CD9FF13D-8AD9-4B30-9709-5DFEDB0FEB47}" type="pres">
      <dgm:prSet presAssocID="{150078FF-636B-431F-A24A-98748F36B981}" presName="Name0" presStyleCnt="0">
        <dgm:presLayoutVars>
          <dgm:dir/>
          <dgm:resizeHandles val="exact"/>
        </dgm:presLayoutVars>
      </dgm:prSet>
      <dgm:spPr/>
    </dgm:pt>
    <dgm:pt modelId="{D038AC4F-F313-4DE5-B0FF-7FE722F3813D}" type="pres">
      <dgm:prSet presAssocID="{FFBC891E-5AB4-4FCE-ACA9-628C4FDD9403}" presName="node" presStyleLbl="node1" presStyleIdx="0" presStyleCnt="9">
        <dgm:presLayoutVars>
          <dgm:bulletEnabled val="1"/>
        </dgm:presLayoutVars>
      </dgm:prSet>
      <dgm:spPr/>
    </dgm:pt>
    <dgm:pt modelId="{9A8801E0-B96E-4E70-839E-CEEF5B6E929A}" type="pres">
      <dgm:prSet presAssocID="{938D3754-E82D-43F8-8B7B-C406BCCAC3CA}" presName="sibTrans" presStyleLbl="sibTrans1D1" presStyleIdx="0" presStyleCnt="8"/>
      <dgm:spPr/>
    </dgm:pt>
    <dgm:pt modelId="{8C9EBE55-B2A8-4736-A5AE-CB8F86D48311}" type="pres">
      <dgm:prSet presAssocID="{938D3754-E82D-43F8-8B7B-C406BCCAC3CA}" presName="connectorText" presStyleLbl="sibTrans1D1" presStyleIdx="0" presStyleCnt="8"/>
      <dgm:spPr/>
    </dgm:pt>
    <dgm:pt modelId="{01E0F6CA-235D-48B1-A2F1-B01284D13FB5}" type="pres">
      <dgm:prSet presAssocID="{766F07E2-6FAD-470E-8A6E-EA9C36F9076A}" presName="node" presStyleLbl="node1" presStyleIdx="1" presStyleCnt="9">
        <dgm:presLayoutVars>
          <dgm:bulletEnabled val="1"/>
        </dgm:presLayoutVars>
      </dgm:prSet>
      <dgm:spPr/>
    </dgm:pt>
    <dgm:pt modelId="{44834389-EEF7-42D7-A132-AA9AEFE26A46}" type="pres">
      <dgm:prSet presAssocID="{0FB47AE6-3EFB-4D84-9129-3B9BB941E5BD}" presName="sibTrans" presStyleLbl="sibTrans1D1" presStyleIdx="1" presStyleCnt="8"/>
      <dgm:spPr/>
    </dgm:pt>
    <dgm:pt modelId="{DAA70F41-FF31-45AF-ACEF-DCCEB00A78D6}" type="pres">
      <dgm:prSet presAssocID="{0FB47AE6-3EFB-4D84-9129-3B9BB941E5BD}" presName="connectorText" presStyleLbl="sibTrans1D1" presStyleIdx="1" presStyleCnt="8"/>
      <dgm:spPr/>
    </dgm:pt>
    <dgm:pt modelId="{04D5BEF4-A31C-4AD0-A7FD-C5A2A4F86300}" type="pres">
      <dgm:prSet presAssocID="{930029A5-99C4-4427-8B0C-1D0F14C821B4}" presName="node" presStyleLbl="node1" presStyleIdx="2" presStyleCnt="9">
        <dgm:presLayoutVars>
          <dgm:bulletEnabled val="1"/>
        </dgm:presLayoutVars>
      </dgm:prSet>
      <dgm:spPr/>
    </dgm:pt>
    <dgm:pt modelId="{6926CB87-2ADC-42B9-883E-AF854BDE6FE9}" type="pres">
      <dgm:prSet presAssocID="{AED26109-9C88-4FDE-B121-D8657FD6BFCD}" presName="sibTrans" presStyleLbl="sibTrans1D1" presStyleIdx="2" presStyleCnt="8"/>
      <dgm:spPr/>
    </dgm:pt>
    <dgm:pt modelId="{0D971D75-F9F9-4951-8D18-438233A6377D}" type="pres">
      <dgm:prSet presAssocID="{AED26109-9C88-4FDE-B121-D8657FD6BFCD}" presName="connectorText" presStyleLbl="sibTrans1D1" presStyleIdx="2" presStyleCnt="8"/>
      <dgm:spPr/>
    </dgm:pt>
    <dgm:pt modelId="{A6F886F0-467E-4D4B-86CA-B081823601E4}" type="pres">
      <dgm:prSet presAssocID="{B8843508-1B76-4751-A9A8-BC08D53DCB71}" presName="node" presStyleLbl="node1" presStyleIdx="3" presStyleCnt="9">
        <dgm:presLayoutVars>
          <dgm:bulletEnabled val="1"/>
        </dgm:presLayoutVars>
      </dgm:prSet>
      <dgm:spPr/>
    </dgm:pt>
    <dgm:pt modelId="{4982C90E-8E70-422F-AAC2-E7424E30E24D}" type="pres">
      <dgm:prSet presAssocID="{F8A8A8B5-39F8-4CBA-AD64-2F6E059C7952}" presName="sibTrans" presStyleLbl="sibTrans1D1" presStyleIdx="3" presStyleCnt="8"/>
      <dgm:spPr/>
    </dgm:pt>
    <dgm:pt modelId="{ADCC6DE7-2C14-41E8-B5B3-61B6258618E0}" type="pres">
      <dgm:prSet presAssocID="{F8A8A8B5-39F8-4CBA-AD64-2F6E059C7952}" presName="connectorText" presStyleLbl="sibTrans1D1" presStyleIdx="3" presStyleCnt="8"/>
      <dgm:spPr/>
    </dgm:pt>
    <dgm:pt modelId="{9F7819A6-BF5F-427E-8992-F6E13E058DD1}" type="pres">
      <dgm:prSet presAssocID="{6BF2FADE-A8DC-426D-88F2-D2CFD474B916}" presName="node" presStyleLbl="node1" presStyleIdx="4" presStyleCnt="9">
        <dgm:presLayoutVars>
          <dgm:bulletEnabled val="1"/>
        </dgm:presLayoutVars>
      </dgm:prSet>
      <dgm:spPr/>
    </dgm:pt>
    <dgm:pt modelId="{B1BCB969-25D0-497E-A1CB-34E922A94103}" type="pres">
      <dgm:prSet presAssocID="{31C8DC03-FA96-45EB-997B-9C0D55C739BC}" presName="sibTrans" presStyleLbl="sibTrans1D1" presStyleIdx="4" presStyleCnt="8"/>
      <dgm:spPr/>
    </dgm:pt>
    <dgm:pt modelId="{DDF13CAD-78A2-48C5-AF15-FC63B11D02C3}" type="pres">
      <dgm:prSet presAssocID="{31C8DC03-FA96-45EB-997B-9C0D55C739BC}" presName="connectorText" presStyleLbl="sibTrans1D1" presStyleIdx="4" presStyleCnt="8"/>
      <dgm:spPr/>
    </dgm:pt>
    <dgm:pt modelId="{A697AFEC-2032-4919-801E-C6560F0BE002}" type="pres">
      <dgm:prSet presAssocID="{47A48369-4694-4B6E-8F96-54E951F2A981}" presName="node" presStyleLbl="node1" presStyleIdx="5" presStyleCnt="9">
        <dgm:presLayoutVars>
          <dgm:bulletEnabled val="1"/>
        </dgm:presLayoutVars>
      </dgm:prSet>
      <dgm:spPr/>
    </dgm:pt>
    <dgm:pt modelId="{1918A093-821E-4373-8E60-268A1BAA6967}" type="pres">
      <dgm:prSet presAssocID="{4D73AF02-8272-4817-B156-821F49F7A6BE}" presName="sibTrans" presStyleLbl="sibTrans1D1" presStyleIdx="5" presStyleCnt="8"/>
      <dgm:spPr/>
    </dgm:pt>
    <dgm:pt modelId="{AC076E09-BC6C-41C5-8336-92399972B25E}" type="pres">
      <dgm:prSet presAssocID="{4D73AF02-8272-4817-B156-821F49F7A6BE}" presName="connectorText" presStyleLbl="sibTrans1D1" presStyleIdx="5" presStyleCnt="8"/>
      <dgm:spPr/>
    </dgm:pt>
    <dgm:pt modelId="{75B8425B-97F7-4DD5-8DE9-32C4FA20B99B}" type="pres">
      <dgm:prSet presAssocID="{4D2FC4B6-5B6C-4C09-95D3-F13E0E6577A4}" presName="node" presStyleLbl="node1" presStyleIdx="6" presStyleCnt="9">
        <dgm:presLayoutVars>
          <dgm:bulletEnabled val="1"/>
        </dgm:presLayoutVars>
      </dgm:prSet>
      <dgm:spPr/>
    </dgm:pt>
    <dgm:pt modelId="{86E5DB19-FA17-470A-9E70-4C6513F3F0B1}" type="pres">
      <dgm:prSet presAssocID="{B4B8B15C-56C3-48C9-AC56-1ED97E4606B4}" presName="sibTrans" presStyleLbl="sibTrans1D1" presStyleIdx="6" presStyleCnt="8"/>
      <dgm:spPr/>
    </dgm:pt>
    <dgm:pt modelId="{28E275BB-EC29-42F7-9A08-8FFA0A811CA3}" type="pres">
      <dgm:prSet presAssocID="{B4B8B15C-56C3-48C9-AC56-1ED97E4606B4}" presName="connectorText" presStyleLbl="sibTrans1D1" presStyleIdx="6" presStyleCnt="8"/>
      <dgm:spPr/>
    </dgm:pt>
    <dgm:pt modelId="{997F82BF-3B51-42E1-AC6F-B31BFD73D802}" type="pres">
      <dgm:prSet presAssocID="{5EE6957E-51A6-4CD2-B724-4B2B3E794B37}" presName="node" presStyleLbl="node1" presStyleIdx="7" presStyleCnt="9">
        <dgm:presLayoutVars>
          <dgm:bulletEnabled val="1"/>
        </dgm:presLayoutVars>
      </dgm:prSet>
      <dgm:spPr/>
    </dgm:pt>
    <dgm:pt modelId="{FF0DD15C-C28D-452D-999A-6EAB3A4E7EDA}" type="pres">
      <dgm:prSet presAssocID="{EB6D2BB4-B28D-44A8-93B9-D9A626E5BBA0}" presName="sibTrans" presStyleLbl="sibTrans1D1" presStyleIdx="7" presStyleCnt="8"/>
      <dgm:spPr/>
    </dgm:pt>
    <dgm:pt modelId="{846771A7-649A-4B2A-A169-A0228355CD89}" type="pres">
      <dgm:prSet presAssocID="{EB6D2BB4-B28D-44A8-93B9-D9A626E5BBA0}" presName="connectorText" presStyleLbl="sibTrans1D1" presStyleIdx="7" presStyleCnt="8"/>
      <dgm:spPr/>
    </dgm:pt>
    <dgm:pt modelId="{F73ECA06-86A3-4516-9722-6F0AB9DC920F}" type="pres">
      <dgm:prSet presAssocID="{C73C8BC2-A044-4E3A-BAB5-87444D4DC936}" presName="node" presStyleLbl="node1" presStyleIdx="8" presStyleCnt="9">
        <dgm:presLayoutVars>
          <dgm:bulletEnabled val="1"/>
        </dgm:presLayoutVars>
      </dgm:prSet>
      <dgm:spPr/>
    </dgm:pt>
  </dgm:ptLst>
  <dgm:cxnLst>
    <dgm:cxn modelId="{8354F204-3FD2-4C87-B9C2-E2C63F9FE85E}" srcId="{150078FF-636B-431F-A24A-98748F36B981}" destId="{47A48369-4694-4B6E-8F96-54E951F2A981}" srcOrd="5" destOrd="0" parTransId="{91DF5252-2AB0-4FCA-B22E-4277F69C76BF}" sibTransId="{4D73AF02-8272-4817-B156-821F49F7A6BE}"/>
    <dgm:cxn modelId="{3905240B-EC38-4E04-A157-D04E9DF6E63B}" type="presOf" srcId="{F8A8A8B5-39F8-4CBA-AD64-2F6E059C7952}" destId="{ADCC6DE7-2C14-41E8-B5B3-61B6258618E0}" srcOrd="1" destOrd="0" presId="urn:microsoft.com/office/officeart/2016/7/layout/RepeatingBendingProcessNew"/>
    <dgm:cxn modelId="{57DA6C12-332A-42E2-907C-835D57047BF9}" srcId="{150078FF-636B-431F-A24A-98748F36B981}" destId="{5EE6957E-51A6-4CD2-B724-4B2B3E794B37}" srcOrd="7" destOrd="0" parTransId="{D81C0666-173D-4A24-911E-826E162A132C}" sibTransId="{EB6D2BB4-B28D-44A8-93B9-D9A626E5BBA0}"/>
    <dgm:cxn modelId="{2A3E6315-25FB-492D-A361-3994D1F475FF}" type="presOf" srcId="{B8843508-1B76-4751-A9A8-BC08D53DCB71}" destId="{A6F886F0-467E-4D4B-86CA-B081823601E4}" srcOrd="0" destOrd="0" presId="urn:microsoft.com/office/officeart/2016/7/layout/RepeatingBendingProcessNew"/>
    <dgm:cxn modelId="{A778B418-539D-445B-8833-F1F1750A3151}" srcId="{150078FF-636B-431F-A24A-98748F36B981}" destId="{6BF2FADE-A8DC-426D-88F2-D2CFD474B916}" srcOrd="4" destOrd="0" parTransId="{E8AB44BC-7A8F-44B6-B945-425193BE6769}" sibTransId="{31C8DC03-FA96-45EB-997B-9C0D55C739BC}"/>
    <dgm:cxn modelId="{169C471A-60B0-415C-A1DD-10EFBC849541}" srcId="{150078FF-636B-431F-A24A-98748F36B981}" destId="{766F07E2-6FAD-470E-8A6E-EA9C36F9076A}" srcOrd="1" destOrd="0" parTransId="{91779C7B-58D8-4B71-8B45-226C1985BA4F}" sibTransId="{0FB47AE6-3EFB-4D84-9129-3B9BB941E5BD}"/>
    <dgm:cxn modelId="{95ABD322-C15A-4727-BC8A-CBD35856C1C6}" type="presOf" srcId="{0FB47AE6-3EFB-4D84-9129-3B9BB941E5BD}" destId="{44834389-EEF7-42D7-A132-AA9AEFE26A46}" srcOrd="0" destOrd="0" presId="urn:microsoft.com/office/officeart/2016/7/layout/RepeatingBendingProcessNew"/>
    <dgm:cxn modelId="{FA054025-B104-4F44-9126-AA9BAF38C3A7}" type="presOf" srcId="{B4B8B15C-56C3-48C9-AC56-1ED97E4606B4}" destId="{28E275BB-EC29-42F7-9A08-8FFA0A811CA3}" srcOrd="1" destOrd="0" presId="urn:microsoft.com/office/officeart/2016/7/layout/RepeatingBendingProcessNew"/>
    <dgm:cxn modelId="{2D4A1B2D-4482-4EA6-BF1C-C79C7751B76F}" type="presOf" srcId="{B4B8B15C-56C3-48C9-AC56-1ED97E4606B4}" destId="{86E5DB19-FA17-470A-9E70-4C6513F3F0B1}" srcOrd="0" destOrd="0" presId="urn:microsoft.com/office/officeart/2016/7/layout/RepeatingBendingProcessNew"/>
    <dgm:cxn modelId="{64036E5C-E55C-4468-9F34-AF2947BE4753}" type="presOf" srcId="{31C8DC03-FA96-45EB-997B-9C0D55C739BC}" destId="{DDF13CAD-78A2-48C5-AF15-FC63B11D02C3}" srcOrd="1" destOrd="0" presId="urn:microsoft.com/office/officeart/2016/7/layout/RepeatingBendingProcessNew"/>
    <dgm:cxn modelId="{68EA9B5D-2654-457E-98C5-2382908F6BD6}" type="presOf" srcId="{FFBC891E-5AB4-4FCE-ACA9-628C4FDD9403}" destId="{D038AC4F-F313-4DE5-B0FF-7FE722F3813D}" srcOrd="0" destOrd="0" presId="urn:microsoft.com/office/officeart/2016/7/layout/RepeatingBendingProcessNew"/>
    <dgm:cxn modelId="{221A5442-E73C-4E27-BF53-20A24EC5A0FF}" srcId="{150078FF-636B-431F-A24A-98748F36B981}" destId="{4D2FC4B6-5B6C-4C09-95D3-F13E0E6577A4}" srcOrd="6" destOrd="0" parTransId="{3B9262CD-A49F-454C-92EC-6E703E3D292F}" sibTransId="{B4B8B15C-56C3-48C9-AC56-1ED97E4606B4}"/>
    <dgm:cxn modelId="{1B564F47-5461-4801-9890-ABB35DE98EF5}" type="presOf" srcId="{C73C8BC2-A044-4E3A-BAB5-87444D4DC936}" destId="{F73ECA06-86A3-4516-9722-6F0AB9DC920F}" srcOrd="0" destOrd="0" presId="urn:microsoft.com/office/officeart/2016/7/layout/RepeatingBendingProcessNew"/>
    <dgm:cxn modelId="{EB7D2A78-4AFC-40FF-B0B5-709A0F7ACE28}" type="presOf" srcId="{4D2FC4B6-5B6C-4C09-95D3-F13E0E6577A4}" destId="{75B8425B-97F7-4DD5-8DE9-32C4FA20B99B}" srcOrd="0" destOrd="0" presId="urn:microsoft.com/office/officeart/2016/7/layout/RepeatingBendingProcessNew"/>
    <dgm:cxn modelId="{7A04E37B-0519-4ECA-95A1-A1073F444A9B}" type="presOf" srcId="{EB6D2BB4-B28D-44A8-93B9-D9A626E5BBA0}" destId="{FF0DD15C-C28D-452D-999A-6EAB3A4E7EDA}" srcOrd="0" destOrd="0" presId="urn:microsoft.com/office/officeart/2016/7/layout/RepeatingBendingProcessNew"/>
    <dgm:cxn modelId="{9F4D108D-2299-4C9D-9890-8CE5C6AACF26}" srcId="{150078FF-636B-431F-A24A-98748F36B981}" destId="{B8843508-1B76-4751-A9A8-BC08D53DCB71}" srcOrd="3" destOrd="0" parTransId="{C47A7A93-5F40-4C50-9928-FD9A9D9BBB02}" sibTransId="{F8A8A8B5-39F8-4CBA-AD64-2F6E059C7952}"/>
    <dgm:cxn modelId="{2F3E2D8E-2557-4EC1-8F46-45AB25160452}" type="presOf" srcId="{766F07E2-6FAD-470E-8A6E-EA9C36F9076A}" destId="{01E0F6CA-235D-48B1-A2F1-B01284D13FB5}" srcOrd="0" destOrd="0" presId="urn:microsoft.com/office/officeart/2016/7/layout/RepeatingBendingProcessNew"/>
    <dgm:cxn modelId="{BB3D5E92-968C-4113-8234-CE167D2E5732}" srcId="{150078FF-636B-431F-A24A-98748F36B981}" destId="{FFBC891E-5AB4-4FCE-ACA9-628C4FDD9403}" srcOrd="0" destOrd="0" parTransId="{B2CF52F6-B5F0-44D8-A9A0-157910300F13}" sibTransId="{938D3754-E82D-43F8-8B7B-C406BCCAC3CA}"/>
    <dgm:cxn modelId="{DA633497-8B08-4CC3-BE8B-F603D1E446A8}" type="presOf" srcId="{4D73AF02-8272-4817-B156-821F49F7A6BE}" destId="{1918A093-821E-4373-8E60-268A1BAA6967}" srcOrd="0" destOrd="0" presId="urn:microsoft.com/office/officeart/2016/7/layout/RepeatingBendingProcessNew"/>
    <dgm:cxn modelId="{14FE2C9A-7AD6-4034-8B5B-95C05C78227F}" type="presOf" srcId="{6BF2FADE-A8DC-426D-88F2-D2CFD474B916}" destId="{9F7819A6-BF5F-427E-8992-F6E13E058DD1}" srcOrd="0" destOrd="0" presId="urn:microsoft.com/office/officeart/2016/7/layout/RepeatingBendingProcessNew"/>
    <dgm:cxn modelId="{85E4EAA2-E1AA-4BDC-A20D-12D924CA0660}" type="presOf" srcId="{31C8DC03-FA96-45EB-997B-9C0D55C739BC}" destId="{B1BCB969-25D0-497E-A1CB-34E922A94103}" srcOrd="0" destOrd="0" presId="urn:microsoft.com/office/officeart/2016/7/layout/RepeatingBendingProcessNew"/>
    <dgm:cxn modelId="{763DE3A3-2A1D-4B1D-8CC4-44D176AAAD36}" type="presOf" srcId="{938D3754-E82D-43F8-8B7B-C406BCCAC3CA}" destId="{8C9EBE55-B2A8-4736-A5AE-CB8F86D48311}" srcOrd="1" destOrd="0" presId="urn:microsoft.com/office/officeart/2016/7/layout/RepeatingBendingProcessNew"/>
    <dgm:cxn modelId="{874C09A8-C0B4-4399-AF89-2E02DA31CCB1}" type="presOf" srcId="{930029A5-99C4-4427-8B0C-1D0F14C821B4}" destId="{04D5BEF4-A31C-4AD0-A7FD-C5A2A4F86300}" srcOrd="0" destOrd="0" presId="urn:microsoft.com/office/officeart/2016/7/layout/RepeatingBendingProcessNew"/>
    <dgm:cxn modelId="{9ED669B4-D9C3-4461-B462-4D388B3A02DD}" type="presOf" srcId="{F8A8A8B5-39F8-4CBA-AD64-2F6E059C7952}" destId="{4982C90E-8E70-422F-AAC2-E7424E30E24D}" srcOrd="0" destOrd="0" presId="urn:microsoft.com/office/officeart/2016/7/layout/RepeatingBendingProcessNew"/>
    <dgm:cxn modelId="{EB014CB5-544B-4BE5-9184-2530E3777DA0}" type="presOf" srcId="{938D3754-E82D-43F8-8B7B-C406BCCAC3CA}" destId="{9A8801E0-B96E-4E70-839E-CEEF5B6E929A}" srcOrd="0" destOrd="0" presId="urn:microsoft.com/office/officeart/2016/7/layout/RepeatingBendingProcessNew"/>
    <dgm:cxn modelId="{BF10A3C1-0E93-4C69-B43F-1AC5615AFE57}" type="presOf" srcId="{5EE6957E-51A6-4CD2-B724-4B2B3E794B37}" destId="{997F82BF-3B51-42E1-AC6F-B31BFD73D802}" srcOrd="0" destOrd="0" presId="urn:microsoft.com/office/officeart/2016/7/layout/RepeatingBendingProcessNew"/>
    <dgm:cxn modelId="{2FA518C5-36B4-45CB-9FFD-0AE76B5AC5CF}" type="presOf" srcId="{47A48369-4694-4B6E-8F96-54E951F2A981}" destId="{A697AFEC-2032-4919-801E-C6560F0BE002}" srcOrd="0" destOrd="0" presId="urn:microsoft.com/office/officeart/2016/7/layout/RepeatingBendingProcessNew"/>
    <dgm:cxn modelId="{1C6B1ADC-1933-4937-97FE-3BAA20DA80D2}" srcId="{150078FF-636B-431F-A24A-98748F36B981}" destId="{930029A5-99C4-4427-8B0C-1D0F14C821B4}" srcOrd="2" destOrd="0" parTransId="{28B4463F-CA75-4226-A4CD-DBB9B617F4D6}" sibTransId="{AED26109-9C88-4FDE-B121-D8657FD6BFCD}"/>
    <dgm:cxn modelId="{263F5FE0-D308-415F-BA8C-04E1FE7366CB}" type="presOf" srcId="{AED26109-9C88-4FDE-B121-D8657FD6BFCD}" destId="{0D971D75-F9F9-4951-8D18-438233A6377D}" srcOrd="1" destOrd="0" presId="urn:microsoft.com/office/officeart/2016/7/layout/RepeatingBendingProcessNew"/>
    <dgm:cxn modelId="{916091E0-CC15-46DB-838D-00C185172247}" type="presOf" srcId="{150078FF-636B-431F-A24A-98748F36B981}" destId="{CD9FF13D-8AD9-4B30-9709-5DFEDB0FEB47}" srcOrd="0" destOrd="0" presId="urn:microsoft.com/office/officeart/2016/7/layout/RepeatingBendingProcessNew"/>
    <dgm:cxn modelId="{345CCCE3-4A50-41E3-B4AD-365D5B412469}" type="presOf" srcId="{0FB47AE6-3EFB-4D84-9129-3B9BB941E5BD}" destId="{DAA70F41-FF31-45AF-ACEF-DCCEB00A78D6}" srcOrd="1" destOrd="0" presId="urn:microsoft.com/office/officeart/2016/7/layout/RepeatingBendingProcessNew"/>
    <dgm:cxn modelId="{B436FBE9-5C3E-47AF-AC8E-F7D3D94D240B}" type="presOf" srcId="{EB6D2BB4-B28D-44A8-93B9-D9A626E5BBA0}" destId="{846771A7-649A-4B2A-A169-A0228355CD89}" srcOrd="1" destOrd="0" presId="urn:microsoft.com/office/officeart/2016/7/layout/RepeatingBendingProcessNew"/>
    <dgm:cxn modelId="{606723EA-E11F-4B98-8109-2F363075E66E}" type="presOf" srcId="{AED26109-9C88-4FDE-B121-D8657FD6BFCD}" destId="{6926CB87-2ADC-42B9-883E-AF854BDE6FE9}" srcOrd="0" destOrd="0" presId="urn:microsoft.com/office/officeart/2016/7/layout/RepeatingBendingProcessNew"/>
    <dgm:cxn modelId="{81626FF6-BB20-4CCC-8F11-FE9C5E0EA137}" srcId="{150078FF-636B-431F-A24A-98748F36B981}" destId="{C73C8BC2-A044-4E3A-BAB5-87444D4DC936}" srcOrd="8" destOrd="0" parTransId="{904EE7F2-1E27-448F-B764-8649AAA76035}" sibTransId="{A781230D-DF2A-4259-A655-58911F8E000D}"/>
    <dgm:cxn modelId="{601F3CFD-101D-4D87-9EB6-C750EC348AB5}" type="presOf" srcId="{4D73AF02-8272-4817-B156-821F49F7A6BE}" destId="{AC076E09-BC6C-41C5-8336-92399972B25E}" srcOrd="1" destOrd="0" presId="urn:microsoft.com/office/officeart/2016/7/layout/RepeatingBendingProcessNew"/>
    <dgm:cxn modelId="{82D543F7-847F-4BF3-BDD4-B0F2176E4A45}" type="presParOf" srcId="{CD9FF13D-8AD9-4B30-9709-5DFEDB0FEB47}" destId="{D038AC4F-F313-4DE5-B0FF-7FE722F3813D}" srcOrd="0" destOrd="0" presId="urn:microsoft.com/office/officeart/2016/7/layout/RepeatingBendingProcessNew"/>
    <dgm:cxn modelId="{C2802E4D-1144-4BC6-85A8-6700DB2787A0}" type="presParOf" srcId="{CD9FF13D-8AD9-4B30-9709-5DFEDB0FEB47}" destId="{9A8801E0-B96E-4E70-839E-CEEF5B6E929A}" srcOrd="1" destOrd="0" presId="urn:microsoft.com/office/officeart/2016/7/layout/RepeatingBendingProcessNew"/>
    <dgm:cxn modelId="{B39D72C7-DD08-4CAF-A32B-3AB8722CC2E2}" type="presParOf" srcId="{9A8801E0-B96E-4E70-839E-CEEF5B6E929A}" destId="{8C9EBE55-B2A8-4736-A5AE-CB8F86D48311}" srcOrd="0" destOrd="0" presId="urn:microsoft.com/office/officeart/2016/7/layout/RepeatingBendingProcessNew"/>
    <dgm:cxn modelId="{C6D5F516-620C-4929-ACFA-04437911FB30}" type="presParOf" srcId="{CD9FF13D-8AD9-4B30-9709-5DFEDB0FEB47}" destId="{01E0F6CA-235D-48B1-A2F1-B01284D13FB5}" srcOrd="2" destOrd="0" presId="urn:microsoft.com/office/officeart/2016/7/layout/RepeatingBendingProcessNew"/>
    <dgm:cxn modelId="{60D92188-509E-490E-86FF-B3809DA88140}" type="presParOf" srcId="{CD9FF13D-8AD9-4B30-9709-5DFEDB0FEB47}" destId="{44834389-EEF7-42D7-A132-AA9AEFE26A46}" srcOrd="3" destOrd="0" presId="urn:microsoft.com/office/officeart/2016/7/layout/RepeatingBendingProcessNew"/>
    <dgm:cxn modelId="{DDA64ECF-6805-4200-B20E-EF000D58DC32}" type="presParOf" srcId="{44834389-EEF7-42D7-A132-AA9AEFE26A46}" destId="{DAA70F41-FF31-45AF-ACEF-DCCEB00A78D6}" srcOrd="0" destOrd="0" presId="urn:microsoft.com/office/officeart/2016/7/layout/RepeatingBendingProcessNew"/>
    <dgm:cxn modelId="{D8E802F3-405E-4074-B5BD-0FF87B539010}" type="presParOf" srcId="{CD9FF13D-8AD9-4B30-9709-5DFEDB0FEB47}" destId="{04D5BEF4-A31C-4AD0-A7FD-C5A2A4F86300}" srcOrd="4" destOrd="0" presId="urn:microsoft.com/office/officeart/2016/7/layout/RepeatingBendingProcessNew"/>
    <dgm:cxn modelId="{9DF3CE6E-DC71-4B35-85FC-3D2D74135B44}" type="presParOf" srcId="{CD9FF13D-8AD9-4B30-9709-5DFEDB0FEB47}" destId="{6926CB87-2ADC-42B9-883E-AF854BDE6FE9}" srcOrd="5" destOrd="0" presId="urn:microsoft.com/office/officeart/2016/7/layout/RepeatingBendingProcessNew"/>
    <dgm:cxn modelId="{C5A045CD-21E1-4CEA-8138-237D6B775EE6}" type="presParOf" srcId="{6926CB87-2ADC-42B9-883E-AF854BDE6FE9}" destId="{0D971D75-F9F9-4951-8D18-438233A6377D}" srcOrd="0" destOrd="0" presId="urn:microsoft.com/office/officeart/2016/7/layout/RepeatingBendingProcessNew"/>
    <dgm:cxn modelId="{C0DAEF91-86E6-41BF-A45C-60453C685A73}" type="presParOf" srcId="{CD9FF13D-8AD9-4B30-9709-5DFEDB0FEB47}" destId="{A6F886F0-467E-4D4B-86CA-B081823601E4}" srcOrd="6" destOrd="0" presId="urn:microsoft.com/office/officeart/2016/7/layout/RepeatingBendingProcessNew"/>
    <dgm:cxn modelId="{A8003A7E-0FE0-4BC1-A144-99C82BE9C892}" type="presParOf" srcId="{CD9FF13D-8AD9-4B30-9709-5DFEDB0FEB47}" destId="{4982C90E-8E70-422F-AAC2-E7424E30E24D}" srcOrd="7" destOrd="0" presId="urn:microsoft.com/office/officeart/2016/7/layout/RepeatingBendingProcessNew"/>
    <dgm:cxn modelId="{B3CEAA70-B264-4C78-887C-180CCFDF3840}" type="presParOf" srcId="{4982C90E-8E70-422F-AAC2-E7424E30E24D}" destId="{ADCC6DE7-2C14-41E8-B5B3-61B6258618E0}" srcOrd="0" destOrd="0" presId="urn:microsoft.com/office/officeart/2016/7/layout/RepeatingBendingProcessNew"/>
    <dgm:cxn modelId="{B5E0AEE2-B10F-4E30-A419-2046D623F642}" type="presParOf" srcId="{CD9FF13D-8AD9-4B30-9709-5DFEDB0FEB47}" destId="{9F7819A6-BF5F-427E-8992-F6E13E058DD1}" srcOrd="8" destOrd="0" presId="urn:microsoft.com/office/officeart/2016/7/layout/RepeatingBendingProcessNew"/>
    <dgm:cxn modelId="{62BA22AE-F174-49F4-9F7B-63103037393C}" type="presParOf" srcId="{CD9FF13D-8AD9-4B30-9709-5DFEDB0FEB47}" destId="{B1BCB969-25D0-497E-A1CB-34E922A94103}" srcOrd="9" destOrd="0" presId="urn:microsoft.com/office/officeart/2016/7/layout/RepeatingBendingProcessNew"/>
    <dgm:cxn modelId="{BDD1A4AA-08EC-4AFE-A2BB-A208609D8373}" type="presParOf" srcId="{B1BCB969-25D0-497E-A1CB-34E922A94103}" destId="{DDF13CAD-78A2-48C5-AF15-FC63B11D02C3}" srcOrd="0" destOrd="0" presId="urn:microsoft.com/office/officeart/2016/7/layout/RepeatingBendingProcessNew"/>
    <dgm:cxn modelId="{A856575F-EEC0-48C3-9760-F1A4F0788C06}" type="presParOf" srcId="{CD9FF13D-8AD9-4B30-9709-5DFEDB0FEB47}" destId="{A697AFEC-2032-4919-801E-C6560F0BE002}" srcOrd="10" destOrd="0" presId="urn:microsoft.com/office/officeart/2016/7/layout/RepeatingBendingProcessNew"/>
    <dgm:cxn modelId="{5841075E-AA9C-4DA4-A10C-AA76E5241787}" type="presParOf" srcId="{CD9FF13D-8AD9-4B30-9709-5DFEDB0FEB47}" destId="{1918A093-821E-4373-8E60-268A1BAA6967}" srcOrd="11" destOrd="0" presId="urn:microsoft.com/office/officeart/2016/7/layout/RepeatingBendingProcessNew"/>
    <dgm:cxn modelId="{E43F8D0E-2829-4D76-BC94-F11E1D03888A}" type="presParOf" srcId="{1918A093-821E-4373-8E60-268A1BAA6967}" destId="{AC076E09-BC6C-41C5-8336-92399972B25E}" srcOrd="0" destOrd="0" presId="urn:microsoft.com/office/officeart/2016/7/layout/RepeatingBendingProcessNew"/>
    <dgm:cxn modelId="{D651D200-8547-494B-8B48-770FF21EF5B5}" type="presParOf" srcId="{CD9FF13D-8AD9-4B30-9709-5DFEDB0FEB47}" destId="{75B8425B-97F7-4DD5-8DE9-32C4FA20B99B}" srcOrd="12" destOrd="0" presId="urn:microsoft.com/office/officeart/2016/7/layout/RepeatingBendingProcessNew"/>
    <dgm:cxn modelId="{502B03A0-EC3A-42C0-BA02-63701D69B595}" type="presParOf" srcId="{CD9FF13D-8AD9-4B30-9709-5DFEDB0FEB47}" destId="{86E5DB19-FA17-470A-9E70-4C6513F3F0B1}" srcOrd="13" destOrd="0" presId="urn:microsoft.com/office/officeart/2016/7/layout/RepeatingBendingProcessNew"/>
    <dgm:cxn modelId="{56F5ABAB-8B37-492A-B438-E68DDF5CD0EC}" type="presParOf" srcId="{86E5DB19-FA17-470A-9E70-4C6513F3F0B1}" destId="{28E275BB-EC29-42F7-9A08-8FFA0A811CA3}" srcOrd="0" destOrd="0" presId="urn:microsoft.com/office/officeart/2016/7/layout/RepeatingBendingProcessNew"/>
    <dgm:cxn modelId="{0A66FE08-694E-4942-A7D4-ACA720B3C05F}" type="presParOf" srcId="{CD9FF13D-8AD9-4B30-9709-5DFEDB0FEB47}" destId="{997F82BF-3B51-42E1-AC6F-B31BFD73D802}" srcOrd="14" destOrd="0" presId="urn:microsoft.com/office/officeart/2016/7/layout/RepeatingBendingProcessNew"/>
    <dgm:cxn modelId="{71D47CAE-34D5-4D40-B5DF-5237EE6AEBE9}" type="presParOf" srcId="{CD9FF13D-8AD9-4B30-9709-5DFEDB0FEB47}" destId="{FF0DD15C-C28D-452D-999A-6EAB3A4E7EDA}" srcOrd="15" destOrd="0" presId="urn:microsoft.com/office/officeart/2016/7/layout/RepeatingBendingProcessNew"/>
    <dgm:cxn modelId="{3CED2661-18B3-4884-97E6-9129F2167B26}" type="presParOf" srcId="{FF0DD15C-C28D-452D-999A-6EAB3A4E7EDA}" destId="{846771A7-649A-4B2A-A169-A0228355CD89}" srcOrd="0" destOrd="0" presId="urn:microsoft.com/office/officeart/2016/7/layout/RepeatingBendingProcessNew"/>
    <dgm:cxn modelId="{8813C46F-E3E7-4986-9B3F-A6922CAD3DD2}" type="presParOf" srcId="{CD9FF13D-8AD9-4B30-9709-5DFEDB0FEB47}" destId="{F73ECA06-86A3-4516-9722-6F0AB9DC920F}" srcOrd="16" destOrd="0" presId="urn:microsoft.com/office/officeart/2016/7/layout/RepeatingBendingProcessNew"/>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5FF5C-EDC9-45B1-B53F-529EB0A9ED76}">
      <dsp:nvSpPr>
        <dsp:cNvPr id="0" name=""/>
        <dsp:cNvSpPr/>
      </dsp:nvSpPr>
      <dsp:spPr>
        <a:xfrm>
          <a:off x="663739" y="288337"/>
          <a:ext cx="619365" cy="6193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75E1B-57F6-4A78-A26B-4494774B354A}">
      <dsp:nvSpPr>
        <dsp:cNvPr id="0" name=""/>
        <dsp:cNvSpPr/>
      </dsp:nvSpPr>
      <dsp:spPr>
        <a:xfrm>
          <a:off x="285238" y="1130015"/>
          <a:ext cx="1376367" cy="55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Reach Your Target Audience</a:t>
          </a:r>
        </a:p>
      </dsp:txBody>
      <dsp:txXfrm>
        <a:off x="285238" y="1130015"/>
        <a:ext cx="1376367" cy="550546"/>
      </dsp:txXfrm>
    </dsp:sp>
    <dsp:sp modelId="{FF09F1D1-4020-44EB-9104-C3BF3C0AFF50}">
      <dsp:nvSpPr>
        <dsp:cNvPr id="0" name=""/>
        <dsp:cNvSpPr/>
      </dsp:nvSpPr>
      <dsp:spPr>
        <a:xfrm>
          <a:off x="2280971" y="288337"/>
          <a:ext cx="619365" cy="6193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6A0617-4ABE-4398-B8CD-E6847EEF426D}">
      <dsp:nvSpPr>
        <dsp:cNvPr id="0" name=""/>
        <dsp:cNvSpPr/>
      </dsp:nvSpPr>
      <dsp:spPr>
        <a:xfrm>
          <a:off x="1902470" y="1130015"/>
          <a:ext cx="1376367" cy="55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Connect with Right People </a:t>
          </a:r>
        </a:p>
      </dsp:txBody>
      <dsp:txXfrm>
        <a:off x="1902470" y="1130015"/>
        <a:ext cx="1376367" cy="550546"/>
      </dsp:txXfrm>
    </dsp:sp>
    <dsp:sp modelId="{072D56E3-1E59-4963-B3F4-222295EC94C0}">
      <dsp:nvSpPr>
        <dsp:cNvPr id="0" name=""/>
        <dsp:cNvSpPr/>
      </dsp:nvSpPr>
      <dsp:spPr>
        <a:xfrm>
          <a:off x="3898202" y="288337"/>
          <a:ext cx="619365" cy="6193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D5D05B-7EC2-4DF7-8E9C-DCAD15E82BF2}">
      <dsp:nvSpPr>
        <dsp:cNvPr id="0" name=""/>
        <dsp:cNvSpPr/>
      </dsp:nvSpPr>
      <dsp:spPr>
        <a:xfrm>
          <a:off x="3519701" y="1130015"/>
          <a:ext cx="1376367" cy="55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Massive Brand Exposure</a:t>
          </a:r>
        </a:p>
      </dsp:txBody>
      <dsp:txXfrm>
        <a:off x="3519701" y="1130015"/>
        <a:ext cx="1376367" cy="550546"/>
      </dsp:txXfrm>
    </dsp:sp>
    <dsp:sp modelId="{59FCFA8F-B146-417D-8227-6DD47C5CA015}">
      <dsp:nvSpPr>
        <dsp:cNvPr id="0" name=""/>
        <dsp:cNvSpPr/>
      </dsp:nvSpPr>
      <dsp:spPr>
        <a:xfrm>
          <a:off x="5515434" y="288337"/>
          <a:ext cx="619365" cy="6193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3A5D20-50A3-434F-A77B-0093B026441C}">
      <dsp:nvSpPr>
        <dsp:cNvPr id="0" name=""/>
        <dsp:cNvSpPr/>
      </dsp:nvSpPr>
      <dsp:spPr>
        <a:xfrm>
          <a:off x="5136933" y="1130015"/>
          <a:ext cx="1376367" cy="55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Unique perspectives   </a:t>
          </a:r>
        </a:p>
      </dsp:txBody>
      <dsp:txXfrm>
        <a:off x="5136933" y="1130015"/>
        <a:ext cx="1376367" cy="550546"/>
      </dsp:txXfrm>
    </dsp:sp>
    <dsp:sp modelId="{215CDCA9-3BF4-4A2B-923E-93F871B580C9}">
      <dsp:nvSpPr>
        <dsp:cNvPr id="0" name=""/>
        <dsp:cNvSpPr/>
      </dsp:nvSpPr>
      <dsp:spPr>
        <a:xfrm>
          <a:off x="663739" y="2024654"/>
          <a:ext cx="619365" cy="6193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341705-F1F3-47A7-B933-C38075CE44AA}">
      <dsp:nvSpPr>
        <dsp:cNvPr id="0" name=""/>
        <dsp:cNvSpPr/>
      </dsp:nvSpPr>
      <dsp:spPr>
        <a:xfrm>
          <a:off x="285238" y="2866332"/>
          <a:ext cx="1376367" cy="55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Multiple Language skills</a:t>
          </a:r>
        </a:p>
      </dsp:txBody>
      <dsp:txXfrm>
        <a:off x="285238" y="2866332"/>
        <a:ext cx="1376367" cy="550546"/>
      </dsp:txXfrm>
    </dsp:sp>
    <dsp:sp modelId="{06777CCF-7468-44C6-976C-4593C15488C6}">
      <dsp:nvSpPr>
        <dsp:cNvPr id="0" name=""/>
        <dsp:cNvSpPr/>
      </dsp:nvSpPr>
      <dsp:spPr>
        <a:xfrm>
          <a:off x="2280971" y="2024654"/>
          <a:ext cx="619365" cy="61936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FFA559-9D6C-431A-BEC2-60FEDA99133C}">
      <dsp:nvSpPr>
        <dsp:cNvPr id="0" name=""/>
        <dsp:cNvSpPr/>
      </dsp:nvSpPr>
      <dsp:spPr>
        <a:xfrm>
          <a:off x="1902470" y="2866332"/>
          <a:ext cx="1376367" cy="55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Adaptability</a:t>
          </a:r>
        </a:p>
      </dsp:txBody>
      <dsp:txXfrm>
        <a:off x="1902470" y="2866332"/>
        <a:ext cx="1376367" cy="550546"/>
      </dsp:txXfrm>
    </dsp:sp>
    <dsp:sp modelId="{1739E7C9-A0E1-41EE-BE29-AAC8CE6130E9}">
      <dsp:nvSpPr>
        <dsp:cNvPr id="0" name=""/>
        <dsp:cNvSpPr/>
      </dsp:nvSpPr>
      <dsp:spPr>
        <a:xfrm>
          <a:off x="3898202" y="2024654"/>
          <a:ext cx="619365" cy="61936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A1FB5A-60C4-4BB5-BFC3-49817B84E2C1}">
      <dsp:nvSpPr>
        <dsp:cNvPr id="0" name=""/>
        <dsp:cNvSpPr/>
      </dsp:nvSpPr>
      <dsp:spPr>
        <a:xfrm>
          <a:off x="3519701" y="2866332"/>
          <a:ext cx="1376367" cy="55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0" kern="1200" dirty="0"/>
            <a:t>Company Loyalty and Strong Work Ethic </a:t>
          </a:r>
        </a:p>
      </dsp:txBody>
      <dsp:txXfrm>
        <a:off x="3519701" y="2866332"/>
        <a:ext cx="1376367" cy="550546"/>
      </dsp:txXfrm>
    </dsp:sp>
    <dsp:sp modelId="{0F667A86-674D-47A9-B8CB-0C41BF51DDB4}">
      <dsp:nvSpPr>
        <dsp:cNvPr id="0" name=""/>
        <dsp:cNvSpPr/>
      </dsp:nvSpPr>
      <dsp:spPr>
        <a:xfrm>
          <a:off x="5515434" y="2024654"/>
          <a:ext cx="619365" cy="61936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C8FED2-5C32-4B75-8BF4-B9F6C34D43F1}">
      <dsp:nvSpPr>
        <dsp:cNvPr id="0" name=""/>
        <dsp:cNvSpPr/>
      </dsp:nvSpPr>
      <dsp:spPr>
        <a:xfrm>
          <a:off x="5136933" y="2866332"/>
          <a:ext cx="1376367" cy="55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Diversity </a:t>
          </a:r>
        </a:p>
      </dsp:txBody>
      <dsp:txXfrm>
        <a:off x="5136933" y="2866332"/>
        <a:ext cx="1376367" cy="550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61F07-832C-45FC-9E32-327881B76323}">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4275E5-65AE-4D5E-B1AF-0762F078E9BB}">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499 USD </a:t>
          </a:r>
          <a:endParaRPr lang="en-US" sz="3300" kern="1200"/>
        </a:p>
      </dsp:txBody>
      <dsp:txXfrm>
        <a:off x="0" y="2124"/>
        <a:ext cx="10515600" cy="724514"/>
      </dsp:txXfrm>
    </dsp:sp>
    <dsp:sp modelId="{79F4A863-4828-4E05-B1F4-1D7E5D28DA22}">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E617AD-836D-4376-9B49-54A184B4AA28}">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One table </a:t>
          </a:r>
        </a:p>
      </dsp:txBody>
      <dsp:txXfrm>
        <a:off x="0" y="726639"/>
        <a:ext cx="10515600" cy="724514"/>
      </dsp:txXfrm>
    </dsp:sp>
    <dsp:sp modelId="{E360E8DA-9D6D-444A-9754-C268E9E97CF8}">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A8A5B0-60FF-4B62-8204-E8212A3BF911}">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Two chairs </a:t>
          </a:r>
        </a:p>
      </dsp:txBody>
      <dsp:txXfrm>
        <a:off x="0" y="1451154"/>
        <a:ext cx="10515600" cy="724514"/>
      </dsp:txXfrm>
    </dsp:sp>
    <dsp:sp modelId="{FA68961A-6090-4D8F-9197-F400F88D3BA3}">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1ACD3-BF76-4E52-B9DF-3A0BE174A407}">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Your logo on event page </a:t>
          </a:r>
        </a:p>
      </dsp:txBody>
      <dsp:txXfrm>
        <a:off x="0" y="2175669"/>
        <a:ext cx="10515600" cy="724514"/>
      </dsp:txXfrm>
    </dsp:sp>
    <dsp:sp modelId="{29555E2E-B561-424D-BCAF-0FC23AC657B8}">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7BE76B-1B58-4C0B-A2A7-0A7B161ACB17}">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Your Logo on our website </a:t>
          </a:r>
        </a:p>
      </dsp:txBody>
      <dsp:txXfrm>
        <a:off x="0" y="2900183"/>
        <a:ext cx="10515600" cy="724514"/>
      </dsp:txXfrm>
    </dsp:sp>
    <dsp:sp modelId="{AD9C925E-DC12-4529-82B6-93CFF630971E}">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07609-C29C-488C-ABB1-10187870132F}">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Positions list on our job portal </a:t>
          </a:r>
        </a:p>
      </dsp:txBody>
      <dsp:txXfrm>
        <a:off x="0" y="3624698"/>
        <a:ext cx="10515600" cy="724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4B41-52B5-4E3E-9120-52677206105D}">
      <dsp:nvSpPr>
        <dsp:cNvPr id="0" name=""/>
        <dsp:cNvSpPr/>
      </dsp:nvSpPr>
      <dsp:spPr>
        <a:xfrm>
          <a:off x="14130" y="363650"/>
          <a:ext cx="397893" cy="3978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55AAE4-B1B7-47F0-B4B4-43F2F5BCD183}">
      <dsp:nvSpPr>
        <dsp:cNvPr id="0" name=""/>
        <dsp:cNvSpPr/>
      </dsp:nvSpPr>
      <dsp:spPr>
        <a:xfrm>
          <a:off x="14130"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One table, two chairs, and Job Fair Kits</a:t>
          </a:r>
        </a:p>
      </dsp:txBody>
      <dsp:txXfrm>
        <a:off x="14130" y="917377"/>
        <a:ext cx="1136838" cy="980282"/>
      </dsp:txXfrm>
    </dsp:sp>
    <dsp:sp modelId="{A49ECF0D-5A7E-4EE0-B315-306241E6332F}">
      <dsp:nvSpPr>
        <dsp:cNvPr id="0" name=""/>
        <dsp:cNvSpPr/>
      </dsp:nvSpPr>
      <dsp:spPr>
        <a:xfrm>
          <a:off x="14130"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E8B32A38-EBDE-47F8-87FB-08F8D3F746E5}">
      <dsp:nvSpPr>
        <dsp:cNvPr id="0" name=""/>
        <dsp:cNvSpPr/>
      </dsp:nvSpPr>
      <dsp:spPr>
        <a:xfrm>
          <a:off x="1349916" y="363650"/>
          <a:ext cx="397893" cy="3978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5D88CD-F7D9-4F7A-83FB-E2CCE9770C24}">
      <dsp:nvSpPr>
        <dsp:cNvPr id="0" name=""/>
        <dsp:cNvSpPr/>
      </dsp:nvSpPr>
      <dsp:spPr>
        <a:xfrm>
          <a:off x="1349916"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Your logo on all promotional materials such as:</a:t>
          </a:r>
        </a:p>
      </dsp:txBody>
      <dsp:txXfrm>
        <a:off x="1349916" y="917377"/>
        <a:ext cx="1136838" cy="980282"/>
      </dsp:txXfrm>
    </dsp:sp>
    <dsp:sp modelId="{79EFBA86-BBA3-45CE-8896-7405426CF151}">
      <dsp:nvSpPr>
        <dsp:cNvPr id="0" name=""/>
        <dsp:cNvSpPr/>
      </dsp:nvSpPr>
      <dsp:spPr>
        <a:xfrm>
          <a:off x="1349916"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Banners</a:t>
          </a:r>
        </a:p>
        <a:p>
          <a:pPr marL="0" lvl="0" indent="0" algn="l" defTabSz="488950">
            <a:lnSpc>
              <a:spcPct val="90000"/>
            </a:lnSpc>
            <a:spcBef>
              <a:spcPct val="0"/>
            </a:spcBef>
            <a:spcAft>
              <a:spcPct val="35000"/>
            </a:spcAft>
            <a:buNone/>
          </a:pPr>
          <a:r>
            <a:rPr lang="en-US" sz="1100" kern="1200"/>
            <a:t>Invitations</a:t>
          </a:r>
        </a:p>
        <a:p>
          <a:pPr marL="0" lvl="0" indent="0" algn="l" defTabSz="488950">
            <a:lnSpc>
              <a:spcPct val="90000"/>
            </a:lnSpc>
            <a:spcBef>
              <a:spcPct val="0"/>
            </a:spcBef>
            <a:spcAft>
              <a:spcPct val="35000"/>
            </a:spcAft>
            <a:buNone/>
          </a:pPr>
          <a:r>
            <a:rPr lang="en-US" sz="1100" kern="1200"/>
            <a:t>Brochures</a:t>
          </a:r>
        </a:p>
        <a:p>
          <a:pPr marL="0" lvl="0" indent="0" algn="l" defTabSz="488950">
            <a:lnSpc>
              <a:spcPct val="90000"/>
            </a:lnSpc>
            <a:spcBef>
              <a:spcPct val="0"/>
            </a:spcBef>
            <a:spcAft>
              <a:spcPct val="35000"/>
            </a:spcAft>
            <a:buNone/>
          </a:pPr>
          <a:r>
            <a:rPr lang="en-US" sz="1100" kern="1200"/>
            <a:t>Signs</a:t>
          </a:r>
        </a:p>
        <a:p>
          <a:pPr marL="0" lvl="0" indent="0" algn="l" defTabSz="488950">
            <a:lnSpc>
              <a:spcPct val="90000"/>
            </a:lnSpc>
            <a:spcBef>
              <a:spcPct val="0"/>
            </a:spcBef>
            <a:spcAft>
              <a:spcPct val="35000"/>
            </a:spcAft>
            <a:buNone/>
          </a:pPr>
          <a:r>
            <a:rPr lang="en-US" sz="1100" kern="1200"/>
            <a:t>Stand Banners</a:t>
          </a:r>
        </a:p>
        <a:p>
          <a:pPr marL="0" lvl="0" indent="0" algn="l" defTabSz="488950">
            <a:lnSpc>
              <a:spcPct val="90000"/>
            </a:lnSpc>
            <a:spcBef>
              <a:spcPct val="0"/>
            </a:spcBef>
            <a:spcAft>
              <a:spcPct val="35000"/>
            </a:spcAft>
            <a:buNone/>
          </a:pPr>
          <a:r>
            <a:rPr lang="en-US" sz="1100" kern="1200"/>
            <a:t>Website</a:t>
          </a:r>
        </a:p>
        <a:p>
          <a:pPr marL="0" lvl="0" indent="0" algn="l" defTabSz="488950">
            <a:lnSpc>
              <a:spcPct val="90000"/>
            </a:lnSpc>
            <a:spcBef>
              <a:spcPct val="0"/>
            </a:spcBef>
            <a:spcAft>
              <a:spcPct val="35000"/>
            </a:spcAft>
            <a:buNone/>
          </a:pPr>
          <a:r>
            <a:rPr lang="en-US" sz="1100" kern="1200"/>
            <a:t>Social Media</a:t>
          </a:r>
        </a:p>
        <a:p>
          <a:pPr marL="0" lvl="0" indent="0" algn="l" defTabSz="488950">
            <a:lnSpc>
              <a:spcPct val="90000"/>
            </a:lnSpc>
            <a:spcBef>
              <a:spcPct val="0"/>
            </a:spcBef>
            <a:spcAft>
              <a:spcPct val="35000"/>
            </a:spcAft>
            <a:buNone/>
          </a:pPr>
          <a:r>
            <a:rPr lang="en-US" sz="1100" kern="1200"/>
            <a:t>Email marketing </a:t>
          </a:r>
        </a:p>
        <a:p>
          <a:pPr marL="0" lvl="0" indent="0" algn="l" defTabSz="488950">
            <a:lnSpc>
              <a:spcPct val="90000"/>
            </a:lnSpc>
            <a:spcBef>
              <a:spcPct val="0"/>
            </a:spcBef>
            <a:spcAft>
              <a:spcPct val="35000"/>
            </a:spcAft>
            <a:buNone/>
          </a:pPr>
          <a:r>
            <a:rPr lang="en-US" sz="1100" kern="1200"/>
            <a:t>WhatsApp Marketing</a:t>
          </a:r>
        </a:p>
      </dsp:txBody>
      <dsp:txXfrm>
        <a:off x="1349916" y="1970140"/>
        <a:ext cx="1136838" cy="2017547"/>
      </dsp:txXfrm>
    </dsp:sp>
    <dsp:sp modelId="{3B20A00D-977C-40E5-9F19-C6FF21E204B3}">
      <dsp:nvSpPr>
        <dsp:cNvPr id="0" name=""/>
        <dsp:cNvSpPr/>
      </dsp:nvSpPr>
      <dsp:spPr>
        <a:xfrm>
          <a:off x="2685702" y="363650"/>
          <a:ext cx="397893" cy="3978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B32D4-AF4C-4368-BAD6-24291CF5A3FF}">
      <dsp:nvSpPr>
        <dsp:cNvPr id="0" name=""/>
        <dsp:cNvSpPr/>
      </dsp:nvSpPr>
      <dsp:spPr>
        <a:xfrm>
          <a:off x="2685702"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Two Stand banners  positions in highly visible areas</a:t>
          </a:r>
        </a:p>
      </dsp:txBody>
      <dsp:txXfrm>
        <a:off x="2685702" y="917377"/>
        <a:ext cx="1136838" cy="980282"/>
      </dsp:txXfrm>
    </dsp:sp>
    <dsp:sp modelId="{2D11ED60-1C1B-4E20-AF73-B631D359015D}">
      <dsp:nvSpPr>
        <dsp:cNvPr id="0" name=""/>
        <dsp:cNvSpPr/>
      </dsp:nvSpPr>
      <dsp:spPr>
        <a:xfrm>
          <a:off x="2685702"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1D768456-85BE-440B-BD5A-CEAB2D182E25}">
      <dsp:nvSpPr>
        <dsp:cNvPr id="0" name=""/>
        <dsp:cNvSpPr/>
      </dsp:nvSpPr>
      <dsp:spPr>
        <a:xfrm>
          <a:off x="4021487" y="363650"/>
          <a:ext cx="397893" cy="3978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A0B550-BE98-4714-8309-F7E701E6798C}">
      <dsp:nvSpPr>
        <dsp:cNvPr id="0" name=""/>
        <dsp:cNvSpPr/>
      </dsp:nvSpPr>
      <dsp:spPr>
        <a:xfrm>
          <a:off x="4021487"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Logo and company description on social media </a:t>
          </a:r>
        </a:p>
      </dsp:txBody>
      <dsp:txXfrm>
        <a:off x="4021487" y="917377"/>
        <a:ext cx="1136838" cy="980282"/>
      </dsp:txXfrm>
    </dsp:sp>
    <dsp:sp modelId="{5C8CF577-FD5F-41A8-8207-6A51A305F959}">
      <dsp:nvSpPr>
        <dsp:cNvPr id="0" name=""/>
        <dsp:cNvSpPr/>
      </dsp:nvSpPr>
      <dsp:spPr>
        <a:xfrm>
          <a:off x="4021487"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0258E34F-D2D7-4604-99D7-61EF0136FB2F}">
      <dsp:nvSpPr>
        <dsp:cNvPr id="0" name=""/>
        <dsp:cNvSpPr/>
      </dsp:nvSpPr>
      <dsp:spPr>
        <a:xfrm>
          <a:off x="5357273" y="363650"/>
          <a:ext cx="397893" cy="3978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3FED6F-3EDB-465E-8F4D-2329D12A990A}">
      <dsp:nvSpPr>
        <dsp:cNvPr id="0" name=""/>
        <dsp:cNvSpPr/>
      </dsp:nvSpPr>
      <dsp:spPr>
        <a:xfrm>
          <a:off x="5357273"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A reserved table for an exclusive interview  </a:t>
          </a:r>
        </a:p>
      </dsp:txBody>
      <dsp:txXfrm>
        <a:off x="5357273" y="917377"/>
        <a:ext cx="1136838" cy="980282"/>
      </dsp:txXfrm>
    </dsp:sp>
    <dsp:sp modelId="{84983FAB-1B04-4C54-BF1A-2C7ECCB03615}">
      <dsp:nvSpPr>
        <dsp:cNvPr id="0" name=""/>
        <dsp:cNvSpPr/>
      </dsp:nvSpPr>
      <dsp:spPr>
        <a:xfrm>
          <a:off x="5357273"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854631DF-D175-4B2D-9EBB-1EE1AECD1A59}">
      <dsp:nvSpPr>
        <dsp:cNvPr id="0" name=""/>
        <dsp:cNvSpPr/>
      </dsp:nvSpPr>
      <dsp:spPr>
        <a:xfrm>
          <a:off x="6693059" y="363650"/>
          <a:ext cx="397893" cy="39789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A0D87A-9FC8-47F5-ABC7-B4812FB3342A}">
      <dsp:nvSpPr>
        <dsp:cNvPr id="0" name=""/>
        <dsp:cNvSpPr/>
      </dsp:nvSpPr>
      <dsp:spPr>
        <a:xfrm>
          <a:off x="6693059"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Appreciation certificate  </a:t>
          </a:r>
        </a:p>
      </dsp:txBody>
      <dsp:txXfrm>
        <a:off x="6693059" y="917377"/>
        <a:ext cx="1136838" cy="980282"/>
      </dsp:txXfrm>
    </dsp:sp>
    <dsp:sp modelId="{9E7C457A-7B95-464A-959D-F86C9380555B}">
      <dsp:nvSpPr>
        <dsp:cNvPr id="0" name=""/>
        <dsp:cNvSpPr/>
      </dsp:nvSpPr>
      <dsp:spPr>
        <a:xfrm>
          <a:off x="6693059"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D5E0F4F0-8104-4C1B-9EFF-26800FC8E996}">
      <dsp:nvSpPr>
        <dsp:cNvPr id="0" name=""/>
        <dsp:cNvSpPr/>
      </dsp:nvSpPr>
      <dsp:spPr>
        <a:xfrm>
          <a:off x="8028844" y="363650"/>
          <a:ext cx="397893" cy="39789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C22EAC-0F6A-42CB-8505-3C974F6B7151}">
      <dsp:nvSpPr>
        <dsp:cNvPr id="0" name=""/>
        <dsp:cNvSpPr/>
      </dsp:nvSpPr>
      <dsp:spPr>
        <a:xfrm>
          <a:off x="8028844"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Verbal acknowledgement during the event.</a:t>
          </a:r>
        </a:p>
      </dsp:txBody>
      <dsp:txXfrm>
        <a:off x="8028844" y="917377"/>
        <a:ext cx="1136838" cy="980282"/>
      </dsp:txXfrm>
    </dsp:sp>
    <dsp:sp modelId="{673320D2-F245-41C3-A825-39A09F95F2DE}">
      <dsp:nvSpPr>
        <dsp:cNvPr id="0" name=""/>
        <dsp:cNvSpPr/>
      </dsp:nvSpPr>
      <dsp:spPr>
        <a:xfrm>
          <a:off x="8028844"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3BA571F4-C7B0-49C6-A8BC-57DD4CFB60E0}">
      <dsp:nvSpPr>
        <dsp:cNvPr id="0" name=""/>
        <dsp:cNvSpPr/>
      </dsp:nvSpPr>
      <dsp:spPr>
        <a:xfrm>
          <a:off x="9364630" y="363650"/>
          <a:ext cx="397893" cy="39789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D6999D-1CA3-4AFF-92A8-42A60D180E33}">
      <dsp:nvSpPr>
        <dsp:cNvPr id="0" name=""/>
        <dsp:cNvSpPr/>
      </dsp:nvSpPr>
      <dsp:spPr>
        <a:xfrm>
          <a:off x="9364630"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10% waiver on Sponsorship for future events.</a:t>
          </a:r>
        </a:p>
      </dsp:txBody>
      <dsp:txXfrm>
        <a:off x="9364630" y="917377"/>
        <a:ext cx="1136838" cy="980282"/>
      </dsp:txXfrm>
    </dsp:sp>
    <dsp:sp modelId="{4F32897B-A74A-4187-87F9-257E612874E2}">
      <dsp:nvSpPr>
        <dsp:cNvPr id="0" name=""/>
        <dsp:cNvSpPr/>
      </dsp:nvSpPr>
      <dsp:spPr>
        <a:xfrm>
          <a:off x="9364630"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4B41-52B5-4E3E-9120-52677206105D}">
      <dsp:nvSpPr>
        <dsp:cNvPr id="0" name=""/>
        <dsp:cNvSpPr/>
      </dsp:nvSpPr>
      <dsp:spPr>
        <a:xfrm>
          <a:off x="14130" y="209591"/>
          <a:ext cx="397893" cy="3978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55AAE4-B1B7-47F0-B4B4-43F2F5BCD183}">
      <dsp:nvSpPr>
        <dsp:cNvPr id="0" name=""/>
        <dsp:cNvSpPr/>
      </dsp:nvSpPr>
      <dsp:spPr>
        <a:xfrm>
          <a:off x="14130" y="776567"/>
          <a:ext cx="1136838" cy="108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Two table, two chairs, and Job Fair Kits</a:t>
          </a:r>
          <a:endParaRPr lang="en-US" sz="1400" kern="1200" dirty="0"/>
        </a:p>
      </dsp:txBody>
      <dsp:txXfrm>
        <a:off x="14130" y="776567"/>
        <a:ext cx="1136838" cy="1087389"/>
      </dsp:txXfrm>
    </dsp:sp>
    <dsp:sp modelId="{A49ECF0D-5A7E-4EE0-B315-306241E6332F}">
      <dsp:nvSpPr>
        <dsp:cNvPr id="0" name=""/>
        <dsp:cNvSpPr/>
      </dsp:nvSpPr>
      <dsp:spPr>
        <a:xfrm>
          <a:off x="14130" y="1942600"/>
          <a:ext cx="1136838" cy="2199146"/>
        </a:xfrm>
        <a:prstGeom prst="rect">
          <a:avLst/>
        </a:prstGeom>
        <a:noFill/>
        <a:ln>
          <a:noFill/>
        </a:ln>
        <a:effectLst/>
      </dsp:spPr>
      <dsp:style>
        <a:lnRef idx="0">
          <a:scrgbClr r="0" g="0" b="0"/>
        </a:lnRef>
        <a:fillRef idx="0">
          <a:scrgbClr r="0" g="0" b="0"/>
        </a:fillRef>
        <a:effectRef idx="0">
          <a:scrgbClr r="0" g="0" b="0"/>
        </a:effectRef>
        <a:fontRef idx="minor"/>
      </dsp:style>
    </dsp:sp>
    <dsp:sp modelId="{E8B32A38-EBDE-47F8-87FB-08F8D3F746E5}">
      <dsp:nvSpPr>
        <dsp:cNvPr id="0" name=""/>
        <dsp:cNvSpPr/>
      </dsp:nvSpPr>
      <dsp:spPr>
        <a:xfrm>
          <a:off x="1349916" y="209591"/>
          <a:ext cx="397893" cy="3978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5D88CD-F7D9-4F7A-83FB-E2CCE9770C24}">
      <dsp:nvSpPr>
        <dsp:cNvPr id="0" name=""/>
        <dsp:cNvSpPr/>
      </dsp:nvSpPr>
      <dsp:spPr>
        <a:xfrm>
          <a:off x="1349916" y="776567"/>
          <a:ext cx="1136838" cy="108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Your logo on all promotional materials such as:</a:t>
          </a:r>
          <a:endParaRPr lang="en-US" sz="1400" kern="1200" dirty="0"/>
        </a:p>
      </dsp:txBody>
      <dsp:txXfrm>
        <a:off x="1349916" y="776567"/>
        <a:ext cx="1136838" cy="1087389"/>
      </dsp:txXfrm>
    </dsp:sp>
    <dsp:sp modelId="{79EFBA86-BBA3-45CE-8896-7405426CF151}">
      <dsp:nvSpPr>
        <dsp:cNvPr id="0" name=""/>
        <dsp:cNvSpPr/>
      </dsp:nvSpPr>
      <dsp:spPr>
        <a:xfrm>
          <a:off x="1349916" y="1942600"/>
          <a:ext cx="1136838" cy="219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Banners</a:t>
          </a:r>
        </a:p>
        <a:p>
          <a:pPr marL="0" lvl="0" indent="0" algn="l" defTabSz="488950">
            <a:lnSpc>
              <a:spcPct val="100000"/>
            </a:lnSpc>
            <a:spcBef>
              <a:spcPct val="0"/>
            </a:spcBef>
            <a:spcAft>
              <a:spcPct val="35000"/>
            </a:spcAft>
            <a:buNone/>
          </a:pPr>
          <a:r>
            <a:rPr lang="en-US" sz="1100" kern="1200"/>
            <a:t>Invitations</a:t>
          </a:r>
        </a:p>
        <a:p>
          <a:pPr marL="0" lvl="0" indent="0" algn="l" defTabSz="488950">
            <a:lnSpc>
              <a:spcPct val="100000"/>
            </a:lnSpc>
            <a:spcBef>
              <a:spcPct val="0"/>
            </a:spcBef>
            <a:spcAft>
              <a:spcPct val="35000"/>
            </a:spcAft>
            <a:buNone/>
          </a:pPr>
          <a:r>
            <a:rPr lang="en-US" sz="1100" kern="1200"/>
            <a:t>Brochures</a:t>
          </a:r>
        </a:p>
        <a:p>
          <a:pPr marL="0" lvl="0" indent="0" algn="l" defTabSz="488950">
            <a:lnSpc>
              <a:spcPct val="100000"/>
            </a:lnSpc>
            <a:spcBef>
              <a:spcPct val="0"/>
            </a:spcBef>
            <a:spcAft>
              <a:spcPct val="35000"/>
            </a:spcAft>
            <a:buNone/>
          </a:pPr>
          <a:r>
            <a:rPr lang="en-US" sz="1100" kern="1200"/>
            <a:t>Signs</a:t>
          </a:r>
        </a:p>
        <a:p>
          <a:pPr marL="0" lvl="0" indent="0" algn="l" defTabSz="488950">
            <a:lnSpc>
              <a:spcPct val="100000"/>
            </a:lnSpc>
            <a:spcBef>
              <a:spcPct val="0"/>
            </a:spcBef>
            <a:spcAft>
              <a:spcPct val="35000"/>
            </a:spcAft>
            <a:buNone/>
          </a:pPr>
          <a:r>
            <a:rPr lang="en-US" sz="1100" kern="1200"/>
            <a:t>Stand Banners</a:t>
          </a:r>
        </a:p>
        <a:p>
          <a:pPr marL="0" lvl="0" indent="0" algn="l" defTabSz="488950">
            <a:lnSpc>
              <a:spcPct val="100000"/>
            </a:lnSpc>
            <a:spcBef>
              <a:spcPct val="0"/>
            </a:spcBef>
            <a:spcAft>
              <a:spcPct val="35000"/>
            </a:spcAft>
            <a:buNone/>
          </a:pPr>
          <a:r>
            <a:rPr lang="en-US" sz="1100" kern="1200"/>
            <a:t>Website</a:t>
          </a:r>
        </a:p>
        <a:p>
          <a:pPr marL="0" lvl="0" indent="0" algn="l" defTabSz="488950">
            <a:lnSpc>
              <a:spcPct val="100000"/>
            </a:lnSpc>
            <a:spcBef>
              <a:spcPct val="0"/>
            </a:spcBef>
            <a:spcAft>
              <a:spcPct val="35000"/>
            </a:spcAft>
            <a:buNone/>
          </a:pPr>
          <a:r>
            <a:rPr lang="en-US" sz="1100" kern="1200"/>
            <a:t>Social Media</a:t>
          </a:r>
        </a:p>
        <a:p>
          <a:pPr marL="0" lvl="0" indent="0" algn="l" defTabSz="488950">
            <a:lnSpc>
              <a:spcPct val="100000"/>
            </a:lnSpc>
            <a:spcBef>
              <a:spcPct val="0"/>
            </a:spcBef>
            <a:spcAft>
              <a:spcPct val="35000"/>
            </a:spcAft>
            <a:buNone/>
          </a:pPr>
          <a:r>
            <a:rPr lang="en-US" sz="1100" kern="1200"/>
            <a:t>Email marketing </a:t>
          </a:r>
        </a:p>
        <a:p>
          <a:pPr marL="0" lvl="0" indent="0" algn="l" defTabSz="488950">
            <a:lnSpc>
              <a:spcPct val="100000"/>
            </a:lnSpc>
            <a:spcBef>
              <a:spcPct val="0"/>
            </a:spcBef>
            <a:spcAft>
              <a:spcPct val="35000"/>
            </a:spcAft>
            <a:buNone/>
          </a:pPr>
          <a:r>
            <a:rPr lang="en-US" sz="1100" kern="1200"/>
            <a:t>WhatsApp Marketing</a:t>
          </a:r>
          <a:endParaRPr lang="en-US" sz="1100" kern="1200" dirty="0"/>
        </a:p>
      </dsp:txBody>
      <dsp:txXfrm>
        <a:off x="1349916" y="1942600"/>
        <a:ext cx="1136838" cy="2199146"/>
      </dsp:txXfrm>
    </dsp:sp>
    <dsp:sp modelId="{3B20A00D-977C-40E5-9F19-C6FF21E204B3}">
      <dsp:nvSpPr>
        <dsp:cNvPr id="0" name=""/>
        <dsp:cNvSpPr/>
      </dsp:nvSpPr>
      <dsp:spPr>
        <a:xfrm>
          <a:off x="2685702" y="209591"/>
          <a:ext cx="397893" cy="3978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B32D4-AF4C-4368-BAD6-24291CF5A3FF}">
      <dsp:nvSpPr>
        <dsp:cNvPr id="0" name=""/>
        <dsp:cNvSpPr/>
      </dsp:nvSpPr>
      <dsp:spPr>
        <a:xfrm>
          <a:off x="2685702" y="776567"/>
          <a:ext cx="1136838" cy="108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Four Stand banners  positions in highly visible areas</a:t>
          </a:r>
          <a:endParaRPr lang="en-US" sz="1400" kern="1200" dirty="0"/>
        </a:p>
      </dsp:txBody>
      <dsp:txXfrm>
        <a:off x="2685702" y="776567"/>
        <a:ext cx="1136838" cy="1087389"/>
      </dsp:txXfrm>
    </dsp:sp>
    <dsp:sp modelId="{2D11ED60-1C1B-4E20-AF73-B631D359015D}">
      <dsp:nvSpPr>
        <dsp:cNvPr id="0" name=""/>
        <dsp:cNvSpPr/>
      </dsp:nvSpPr>
      <dsp:spPr>
        <a:xfrm>
          <a:off x="2685702" y="1942600"/>
          <a:ext cx="1136838" cy="2199146"/>
        </a:xfrm>
        <a:prstGeom prst="rect">
          <a:avLst/>
        </a:prstGeom>
        <a:noFill/>
        <a:ln>
          <a:noFill/>
        </a:ln>
        <a:effectLst/>
      </dsp:spPr>
      <dsp:style>
        <a:lnRef idx="0">
          <a:scrgbClr r="0" g="0" b="0"/>
        </a:lnRef>
        <a:fillRef idx="0">
          <a:scrgbClr r="0" g="0" b="0"/>
        </a:fillRef>
        <a:effectRef idx="0">
          <a:scrgbClr r="0" g="0" b="0"/>
        </a:effectRef>
        <a:fontRef idx="minor"/>
      </dsp:style>
    </dsp:sp>
    <dsp:sp modelId="{1D768456-85BE-440B-BD5A-CEAB2D182E25}">
      <dsp:nvSpPr>
        <dsp:cNvPr id="0" name=""/>
        <dsp:cNvSpPr/>
      </dsp:nvSpPr>
      <dsp:spPr>
        <a:xfrm>
          <a:off x="4021487" y="209591"/>
          <a:ext cx="397893" cy="3978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A0B550-BE98-4714-8309-F7E701E6798C}">
      <dsp:nvSpPr>
        <dsp:cNvPr id="0" name=""/>
        <dsp:cNvSpPr/>
      </dsp:nvSpPr>
      <dsp:spPr>
        <a:xfrm>
          <a:off x="4021487" y="776567"/>
          <a:ext cx="1136838" cy="108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Logo and company description on social media </a:t>
          </a:r>
          <a:endParaRPr lang="en-US" sz="1400" kern="1200" dirty="0"/>
        </a:p>
      </dsp:txBody>
      <dsp:txXfrm>
        <a:off x="4021487" y="776567"/>
        <a:ext cx="1136838" cy="1087389"/>
      </dsp:txXfrm>
    </dsp:sp>
    <dsp:sp modelId="{5C8CF577-FD5F-41A8-8207-6A51A305F959}">
      <dsp:nvSpPr>
        <dsp:cNvPr id="0" name=""/>
        <dsp:cNvSpPr/>
      </dsp:nvSpPr>
      <dsp:spPr>
        <a:xfrm>
          <a:off x="4021487" y="1942600"/>
          <a:ext cx="1136838" cy="2199146"/>
        </a:xfrm>
        <a:prstGeom prst="rect">
          <a:avLst/>
        </a:prstGeom>
        <a:noFill/>
        <a:ln>
          <a:noFill/>
        </a:ln>
        <a:effectLst/>
      </dsp:spPr>
      <dsp:style>
        <a:lnRef idx="0">
          <a:scrgbClr r="0" g="0" b="0"/>
        </a:lnRef>
        <a:fillRef idx="0">
          <a:scrgbClr r="0" g="0" b="0"/>
        </a:fillRef>
        <a:effectRef idx="0">
          <a:scrgbClr r="0" g="0" b="0"/>
        </a:effectRef>
        <a:fontRef idx="minor"/>
      </dsp:style>
    </dsp:sp>
    <dsp:sp modelId="{0258E34F-D2D7-4604-99D7-61EF0136FB2F}">
      <dsp:nvSpPr>
        <dsp:cNvPr id="0" name=""/>
        <dsp:cNvSpPr/>
      </dsp:nvSpPr>
      <dsp:spPr>
        <a:xfrm>
          <a:off x="5357273" y="209591"/>
          <a:ext cx="397893" cy="3978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3FED6F-3EDB-465E-8F4D-2329D12A990A}">
      <dsp:nvSpPr>
        <dsp:cNvPr id="0" name=""/>
        <dsp:cNvSpPr/>
      </dsp:nvSpPr>
      <dsp:spPr>
        <a:xfrm>
          <a:off x="5357273" y="776567"/>
          <a:ext cx="1136838" cy="108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 reserved table for an exclusive interview  </a:t>
          </a:r>
          <a:endParaRPr lang="en-US" sz="1400" kern="1200" dirty="0"/>
        </a:p>
      </dsp:txBody>
      <dsp:txXfrm>
        <a:off x="5357273" y="776567"/>
        <a:ext cx="1136838" cy="1087389"/>
      </dsp:txXfrm>
    </dsp:sp>
    <dsp:sp modelId="{84983FAB-1B04-4C54-BF1A-2C7ECCB03615}">
      <dsp:nvSpPr>
        <dsp:cNvPr id="0" name=""/>
        <dsp:cNvSpPr/>
      </dsp:nvSpPr>
      <dsp:spPr>
        <a:xfrm>
          <a:off x="5357273" y="1942600"/>
          <a:ext cx="1136838" cy="2199146"/>
        </a:xfrm>
        <a:prstGeom prst="rect">
          <a:avLst/>
        </a:prstGeom>
        <a:noFill/>
        <a:ln>
          <a:noFill/>
        </a:ln>
        <a:effectLst/>
      </dsp:spPr>
      <dsp:style>
        <a:lnRef idx="0">
          <a:scrgbClr r="0" g="0" b="0"/>
        </a:lnRef>
        <a:fillRef idx="0">
          <a:scrgbClr r="0" g="0" b="0"/>
        </a:fillRef>
        <a:effectRef idx="0">
          <a:scrgbClr r="0" g="0" b="0"/>
        </a:effectRef>
        <a:fontRef idx="minor"/>
      </dsp:style>
    </dsp:sp>
    <dsp:sp modelId="{854631DF-D175-4B2D-9EBB-1EE1AECD1A59}">
      <dsp:nvSpPr>
        <dsp:cNvPr id="0" name=""/>
        <dsp:cNvSpPr/>
      </dsp:nvSpPr>
      <dsp:spPr>
        <a:xfrm>
          <a:off x="6693059" y="209591"/>
          <a:ext cx="397893" cy="39789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A0D87A-9FC8-47F5-ABC7-B4812FB3342A}">
      <dsp:nvSpPr>
        <dsp:cNvPr id="0" name=""/>
        <dsp:cNvSpPr/>
      </dsp:nvSpPr>
      <dsp:spPr>
        <a:xfrm>
          <a:off x="6693059" y="776567"/>
          <a:ext cx="1136838" cy="108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Appreciation Award  </a:t>
          </a:r>
          <a:endParaRPr lang="en-US" sz="1400" kern="1200" dirty="0"/>
        </a:p>
      </dsp:txBody>
      <dsp:txXfrm>
        <a:off x="6693059" y="776567"/>
        <a:ext cx="1136838" cy="1087389"/>
      </dsp:txXfrm>
    </dsp:sp>
    <dsp:sp modelId="{9E7C457A-7B95-464A-959D-F86C9380555B}">
      <dsp:nvSpPr>
        <dsp:cNvPr id="0" name=""/>
        <dsp:cNvSpPr/>
      </dsp:nvSpPr>
      <dsp:spPr>
        <a:xfrm>
          <a:off x="6693059" y="1942600"/>
          <a:ext cx="1136838" cy="2199146"/>
        </a:xfrm>
        <a:prstGeom prst="rect">
          <a:avLst/>
        </a:prstGeom>
        <a:noFill/>
        <a:ln>
          <a:noFill/>
        </a:ln>
        <a:effectLst/>
      </dsp:spPr>
      <dsp:style>
        <a:lnRef idx="0">
          <a:scrgbClr r="0" g="0" b="0"/>
        </a:lnRef>
        <a:fillRef idx="0">
          <a:scrgbClr r="0" g="0" b="0"/>
        </a:fillRef>
        <a:effectRef idx="0">
          <a:scrgbClr r="0" g="0" b="0"/>
        </a:effectRef>
        <a:fontRef idx="minor"/>
      </dsp:style>
    </dsp:sp>
    <dsp:sp modelId="{D5E0F4F0-8104-4C1B-9EFF-26800FC8E996}">
      <dsp:nvSpPr>
        <dsp:cNvPr id="0" name=""/>
        <dsp:cNvSpPr/>
      </dsp:nvSpPr>
      <dsp:spPr>
        <a:xfrm>
          <a:off x="8028844" y="209591"/>
          <a:ext cx="397893" cy="39789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C22EAC-0F6A-42CB-8505-3C974F6B7151}">
      <dsp:nvSpPr>
        <dsp:cNvPr id="0" name=""/>
        <dsp:cNvSpPr/>
      </dsp:nvSpPr>
      <dsp:spPr>
        <a:xfrm>
          <a:off x="8028844" y="776567"/>
          <a:ext cx="1136838" cy="108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Verbal acknowledgement during the event.</a:t>
          </a:r>
          <a:endParaRPr lang="en-US" sz="1400" kern="1200" dirty="0"/>
        </a:p>
      </dsp:txBody>
      <dsp:txXfrm>
        <a:off x="8028844" y="776567"/>
        <a:ext cx="1136838" cy="1087389"/>
      </dsp:txXfrm>
    </dsp:sp>
    <dsp:sp modelId="{673320D2-F245-41C3-A825-39A09F95F2DE}">
      <dsp:nvSpPr>
        <dsp:cNvPr id="0" name=""/>
        <dsp:cNvSpPr/>
      </dsp:nvSpPr>
      <dsp:spPr>
        <a:xfrm>
          <a:off x="8028844" y="1942600"/>
          <a:ext cx="1136838" cy="2199146"/>
        </a:xfrm>
        <a:prstGeom prst="rect">
          <a:avLst/>
        </a:prstGeom>
        <a:noFill/>
        <a:ln>
          <a:noFill/>
        </a:ln>
        <a:effectLst/>
      </dsp:spPr>
      <dsp:style>
        <a:lnRef idx="0">
          <a:scrgbClr r="0" g="0" b="0"/>
        </a:lnRef>
        <a:fillRef idx="0">
          <a:scrgbClr r="0" g="0" b="0"/>
        </a:fillRef>
        <a:effectRef idx="0">
          <a:scrgbClr r="0" g="0" b="0"/>
        </a:effectRef>
        <a:fontRef idx="minor"/>
      </dsp:style>
    </dsp:sp>
    <dsp:sp modelId="{3BA571F4-C7B0-49C6-A8BC-57DD4CFB60E0}">
      <dsp:nvSpPr>
        <dsp:cNvPr id="0" name=""/>
        <dsp:cNvSpPr/>
      </dsp:nvSpPr>
      <dsp:spPr>
        <a:xfrm>
          <a:off x="9364630" y="209591"/>
          <a:ext cx="397893" cy="39789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D6999D-1CA3-4AFF-92A8-42A60D180E33}">
      <dsp:nvSpPr>
        <dsp:cNvPr id="0" name=""/>
        <dsp:cNvSpPr/>
      </dsp:nvSpPr>
      <dsp:spPr>
        <a:xfrm>
          <a:off x="9364630" y="776567"/>
          <a:ext cx="1136838" cy="1087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20% waiver on Sponsorship for future events.</a:t>
          </a:r>
          <a:endParaRPr lang="en-US" sz="1400" kern="1200" dirty="0"/>
        </a:p>
      </dsp:txBody>
      <dsp:txXfrm>
        <a:off x="9364630" y="776567"/>
        <a:ext cx="1136838" cy="1087389"/>
      </dsp:txXfrm>
    </dsp:sp>
    <dsp:sp modelId="{4F32897B-A74A-4187-87F9-257E612874E2}">
      <dsp:nvSpPr>
        <dsp:cNvPr id="0" name=""/>
        <dsp:cNvSpPr/>
      </dsp:nvSpPr>
      <dsp:spPr>
        <a:xfrm>
          <a:off x="9364630" y="1942600"/>
          <a:ext cx="1136838" cy="219914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E40E2-ADBB-4C07-A460-AEF9C54A88D1}">
      <dsp:nvSpPr>
        <dsp:cNvPr id="0" name=""/>
        <dsp:cNvSpPr/>
      </dsp:nvSpPr>
      <dsp:spPr>
        <a:xfrm>
          <a:off x="245401" y="391859"/>
          <a:ext cx="750585" cy="75058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6DFEF-84A7-4198-AB76-8BBC1EE61C9C}">
      <dsp:nvSpPr>
        <dsp:cNvPr id="0" name=""/>
        <dsp:cNvSpPr/>
      </dsp:nvSpPr>
      <dsp:spPr>
        <a:xfrm>
          <a:off x="405362" y="551820"/>
          <a:ext cx="430664" cy="4306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C2D8562-F60B-421B-A495-B9E55F3F0447}">
      <dsp:nvSpPr>
        <dsp:cNvPr id="0" name=""/>
        <dsp:cNvSpPr/>
      </dsp:nvSpPr>
      <dsp:spPr>
        <a:xfrm>
          <a:off x="5459" y="1376234"/>
          <a:ext cx="1230468" cy="49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Five-to-seven-minute speech at the event.</a:t>
          </a:r>
        </a:p>
      </dsp:txBody>
      <dsp:txXfrm>
        <a:off x="5459" y="1376234"/>
        <a:ext cx="1230468" cy="492187"/>
      </dsp:txXfrm>
    </dsp:sp>
    <dsp:sp modelId="{73034C01-2177-4D9A-85C1-1F47FDDA3AD0}">
      <dsp:nvSpPr>
        <dsp:cNvPr id="0" name=""/>
        <dsp:cNvSpPr/>
      </dsp:nvSpPr>
      <dsp:spPr>
        <a:xfrm>
          <a:off x="1691201" y="391859"/>
          <a:ext cx="750585" cy="75058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018872-9E9E-47F6-BF7A-8062E6C4304E}">
      <dsp:nvSpPr>
        <dsp:cNvPr id="0" name=""/>
        <dsp:cNvSpPr/>
      </dsp:nvSpPr>
      <dsp:spPr>
        <a:xfrm>
          <a:off x="1851162" y="551820"/>
          <a:ext cx="430664" cy="4306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FFBEB14-31DF-4436-B7E6-C3E09142B050}">
      <dsp:nvSpPr>
        <dsp:cNvPr id="0" name=""/>
        <dsp:cNvSpPr/>
      </dsp:nvSpPr>
      <dsp:spPr>
        <a:xfrm>
          <a:off x="1451260" y="1376234"/>
          <a:ext cx="1230468" cy="49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Sponsor’s stand at Job-Fair entrance.</a:t>
          </a:r>
        </a:p>
      </dsp:txBody>
      <dsp:txXfrm>
        <a:off x="1451260" y="1376234"/>
        <a:ext cx="1230468" cy="492187"/>
      </dsp:txXfrm>
    </dsp:sp>
    <dsp:sp modelId="{1430DE86-4261-468C-9C6D-860E1E89E207}">
      <dsp:nvSpPr>
        <dsp:cNvPr id="0" name=""/>
        <dsp:cNvSpPr/>
      </dsp:nvSpPr>
      <dsp:spPr>
        <a:xfrm>
          <a:off x="3137002" y="391859"/>
          <a:ext cx="750585" cy="75058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E552C-7712-42D9-B7ED-3ED48EF4A73F}">
      <dsp:nvSpPr>
        <dsp:cNvPr id="0" name=""/>
        <dsp:cNvSpPr/>
      </dsp:nvSpPr>
      <dsp:spPr>
        <a:xfrm>
          <a:off x="3296963" y="551820"/>
          <a:ext cx="430664" cy="4306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B19255F-2EE7-465D-8222-4B00FD940E23}">
      <dsp:nvSpPr>
        <dsp:cNvPr id="0" name=""/>
        <dsp:cNvSpPr/>
      </dsp:nvSpPr>
      <dsp:spPr>
        <a:xfrm>
          <a:off x="2897061" y="1376234"/>
          <a:ext cx="1230468" cy="49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Marketing item in Welcome Bag</a:t>
          </a:r>
        </a:p>
      </dsp:txBody>
      <dsp:txXfrm>
        <a:off x="2897061" y="1376234"/>
        <a:ext cx="1230468" cy="492187"/>
      </dsp:txXfrm>
    </dsp:sp>
    <dsp:sp modelId="{98D6F5BF-2D1B-4920-A16E-CE032C9BBA2C}">
      <dsp:nvSpPr>
        <dsp:cNvPr id="0" name=""/>
        <dsp:cNvSpPr/>
      </dsp:nvSpPr>
      <dsp:spPr>
        <a:xfrm>
          <a:off x="4582803" y="391859"/>
          <a:ext cx="750585" cy="75058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B6F69-B61A-43C8-AFF9-6F2330F72A5E}">
      <dsp:nvSpPr>
        <dsp:cNvPr id="0" name=""/>
        <dsp:cNvSpPr/>
      </dsp:nvSpPr>
      <dsp:spPr>
        <a:xfrm>
          <a:off x="4742764" y="551820"/>
          <a:ext cx="430664" cy="4306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4378D6D-2B6F-47B3-8B7D-7313E268CC27}">
      <dsp:nvSpPr>
        <dsp:cNvPr id="0" name=""/>
        <dsp:cNvSpPr/>
      </dsp:nvSpPr>
      <dsp:spPr>
        <a:xfrm>
          <a:off x="4342862" y="1376234"/>
          <a:ext cx="1230468" cy="49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Reserved table for exclusive interview.</a:t>
          </a:r>
        </a:p>
      </dsp:txBody>
      <dsp:txXfrm>
        <a:off x="4342862" y="1376234"/>
        <a:ext cx="1230468" cy="492187"/>
      </dsp:txXfrm>
    </dsp:sp>
    <dsp:sp modelId="{E12DAEDC-B1FC-446D-9F1C-B150D318F276}">
      <dsp:nvSpPr>
        <dsp:cNvPr id="0" name=""/>
        <dsp:cNvSpPr/>
      </dsp:nvSpPr>
      <dsp:spPr>
        <a:xfrm>
          <a:off x="6028604" y="391859"/>
          <a:ext cx="750585" cy="75058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A45D03-EE48-4002-9FFB-81EA6E60A0BC}">
      <dsp:nvSpPr>
        <dsp:cNvPr id="0" name=""/>
        <dsp:cNvSpPr/>
      </dsp:nvSpPr>
      <dsp:spPr>
        <a:xfrm>
          <a:off x="6188565" y="551820"/>
          <a:ext cx="430664" cy="4306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5D9E878-0EE4-43B3-BD49-15342308CBEC}">
      <dsp:nvSpPr>
        <dsp:cNvPr id="0" name=""/>
        <dsp:cNvSpPr/>
      </dsp:nvSpPr>
      <dsp:spPr>
        <a:xfrm>
          <a:off x="5788662" y="1376234"/>
          <a:ext cx="1230468" cy="49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Access to complete list of job seekers</a:t>
          </a:r>
        </a:p>
      </dsp:txBody>
      <dsp:txXfrm>
        <a:off x="5788662" y="1376234"/>
        <a:ext cx="1230468" cy="492187"/>
      </dsp:txXfrm>
    </dsp:sp>
    <dsp:sp modelId="{592545E2-DF63-4C83-BFD0-58A9D353B2C8}">
      <dsp:nvSpPr>
        <dsp:cNvPr id="0" name=""/>
        <dsp:cNvSpPr/>
      </dsp:nvSpPr>
      <dsp:spPr>
        <a:xfrm>
          <a:off x="7474404" y="391859"/>
          <a:ext cx="750585" cy="75058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9977D-A20C-4747-8636-E988397B4ECC}">
      <dsp:nvSpPr>
        <dsp:cNvPr id="0" name=""/>
        <dsp:cNvSpPr/>
      </dsp:nvSpPr>
      <dsp:spPr>
        <a:xfrm>
          <a:off x="7634365" y="551820"/>
          <a:ext cx="430664" cy="43066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BD3AAB3-D4B4-436D-927F-D947E137CD8B}">
      <dsp:nvSpPr>
        <dsp:cNvPr id="0" name=""/>
        <dsp:cNvSpPr/>
      </dsp:nvSpPr>
      <dsp:spPr>
        <a:xfrm>
          <a:off x="7234463" y="1376234"/>
          <a:ext cx="1230468" cy="49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Posting and sharing vacancies for one month on social media and other portals.</a:t>
          </a:r>
        </a:p>
      </dsp:txBody>
      <dsp:txXfrm>
        <a:off x="7234463" y="1376234"/>
        <a:ext cx="1230468" cy="4921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44B41-52B5-4E3E-9120-52677206105D}">
      <dsp:nvSpPr>
        <dsp:cNvPr id="0" name=""/>
        <dsp:cNvSpPr/>
      </dsp:nvSpPr>
      <dsp:spPr>
        <a:xfrm>
          <a:off x="14130" y="363650"/>
          <a:ext cx="397893" cy="3978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55AAE4-B1B7-47F0-B4B4-43F2F5BCD183}">
      <dsp:nvSpPr>
        <dsp:cNvPr id="0" name=""/>
        <dsp:cNvSpPr/>
      </dsp:nvSpPr>
      <dsp:spPr>
        <a:xfrm>
          <a:off x="14130"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Three tables, two chairs, and Job Fair Kits</a:t>
          </a:r>
        </a:p>
      </dsp:txBody>
      <dsp:txXfrm>
        <a:off x="14130" y="917377"/>
        <a:ext cx="1136838" cy="980282"/>
      </dsp:txXfrm>
    </dsp:sp>
    <dsp:sp modelId="{A49ECF0D-5A7E-4EE0-B315-306241E6332F}">
      <dsp:nvSpPr>
        <dsp:cNvPr id="0" name=""/>
        <dsp:cNvSpPr/>
      </dsp:nvSpPr>
      <dsp:spPr>
        <a:xfrm>
          <a:off x="14130"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E8B32A38-EBDE-47F8-87FB-08F8D3F746E5}">
      <dsp:nvSpPr>
        <dsp:cNvPr id="0" name=""/>
        <dsp:cNvSpPr/>
      </dsp:nvSpPr>
      <dsp:spPr>
        <a:xfrm>
          <a:off x="1349916" y="363650"/>
          <a:ext cx="397893" cy="3978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5D88CD-F7D9-4F7A-83FB-E2CCE9770C24}">
      <dsp:nvSpPr>
        <dsp:cNvPr id="0" name=""/>
        <dsp:cNvSpPr/>
      </dsp:nvSpPr>
      <dsp:spPr>
        <a:xfrm>
          <a:off x="1349916"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Your logo on all promotional materials such as:</a:t>
          </a:r>
        </a:p>
      </dsp:txBody>
      <dsp:txXfrm>
        <a:off x="1349916" y="917377"/>
        <a:ext cx="1136838" cy="980282"/>
      </dsp:txXfrm>
    </dsp:sp>
    <dsp:sp modelId="{79EFBA86-BBA3-45CE-8896-7405426CF151}">
      <dsp:nvSpPr>
        <dsp:cNvPr id="0" name=""/>
        <dsp:cNvSpPr/>
      </dsp:nvSpPr>
      <dsp:spPr>
        <a:xfrm>
          <a:off x="1349916"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Banners</a:t>
          </a:r>
        </a:p>
        <a:p>
          <a:pPr marL="0" lvl="0" indent="0" algn="l" defTabSz="488950">
            <a:lnSpc>
              <a:spcPct val="90000"/>
            </a:lnSpc>
            <a:spcBef>
              <a:spcPct val="0"/>
            </a:spcBef>
            <a:spcAft>
              <a:spcPct val="35000"/>
            </a:spcAft>
            <a:buNone/>
          </a:pPr>
          <a:r>
            <a:rPr lang="en-US" sz="1100" kern="1200"/>
            <a:t>Invitations</a:t>
          </a:r>
        </a:p>
        <a:p>
          <a:pPr marL="0" lvl="0" indent="0" algn="l" defTabSz="488950">
            <a:lnSpc>
              <a:spcPct val="90000"/>
            </a:lnSpc>
            <a:spcBef>
              <a:spcPct val="0"/>
            </a:spcBef>
            <a:spcAft>
              <a:spcPct val="35000"/>
            </a:spcAft>
            <a:buNone/>
          </a:pPr>
          <a:r>
            <a:rPr lang="en-US" sz="1100" kern="1200"/>
            <a:t>Brochures</a:t>
          </a:r>
        </a:p>
        <a:p>
          <a:pPr marL="0" lvl="0" indent="0" algn="l" defTabSz="488950">
            <a:lnSpc>
              <a:spcPct val="90000"/>
            </a:lnSpc>
            <a:spcBef>
              <a:spcPct val="0"/>
            </a:spcBef>
            <a:spcAft>
              <a:spcPct val="35000"/>
            </a:spcAft>
            <a:buNone/>
          </a:pPr>
          <a:r>
            <a:rPr lang="en-US" sz="1100" kern="1200"/>
            <a:t>Signs</a:t>
          </a:r>
        </a:p>
        <a:p>
          <a:pPr marL="0" lvl="0" indent="0" algn="l" defTabSz="488950">
            <a:lnSpc>
              <a:spcPct val="90000"/>
            </a:lnSpc>
            <a:spcBef>
              <a:spcPct val="0"/>
            </a:spcBef>
            <a:spcAft>
              <a:spcPct val="35000"/>
            </a:spcAft>
            <a:buNone/>
          </a:pPr>
          <a:r>
            <a:rPr lang="en-US" sz="1100" kern="1200"/>
            <a:t>Stand Banners</a:t>
          </a:r>
        </a:p>
        <a:p>
          <a:pPr marL="0" lvl="0" indent="0" algn="l" defTabSz="488950">
            <a:lnSpc>
              <a:spcPct val="90000"/>
            </a:lnSpc>
            <a:spcBef>
              <a:spcPct val="0"/>
            </a:spcBef>
            <a:spcAft>
              <a:spcPct val="35000"/>
            </a:spcAft>
            <a:buNone/>
          </a:pPr>
          <a:r>
            <a:rPr lang="en-US" sz="1100" kern="1200"/>
            <a:t>Website</a:t>
          </a:r>
        </a:p>
        <a:p>
          <a:pPr marL="0" lvl="0" indent="0" algn="l" defTabSz="488950">
            <a:lnSpc>
              <a:spcPct val="90000"/>
            </a:lnSpc>
            <a:spcBef>
              <a:spcPct val="0"/>
            </a:spcBef>
            <a:spcAft>
              <a:spcPct val="35000"/>
            </a:spcAft>
            <a:buNone/>
          </a:pPr>
          <a:r>
            <a:rPr lang="en-US" sz="1100" kern="1200"/>
            <a:t>Social Media</a:t>
          </a:r>
        </a:p>
        <a:p>
          <a:pPr marL="0" lvl="0" indent="0" algn="l" defTabSz="488950">
            <a:lnSpc>
              <a:spcPct val="90000"/>
            </a:lnSpc>
            <a:spcBef>
              <a:spcPct val="0"/>
            </a:spcBef>
            <a:spcAft>
              <a:spcPct val="35000"/>
            </a:spcAft>
            <a:buNone/>
          </a:pPr>
          <a:r>
            <a:rPr lang="en-US" sz="1100" kern="1200"/>
            <a:t>Email marketing </a:t>
          </a:r>
        </a:p>
        <a:p>
          <a:pPr marL="0" lvl="0" indent="0" algn="l" defTabSz="488950">
            <a:lnSpc>
              <a:spcPct val="90000"/>
            </a:lnSpc>
            <a:spcBef>
              <a:spcPct val="0"/>
            </a:spcBef>
            <a:spcAft>
              <a:spcPct val="35000"/>
            </a:spcAft>
            <a:buNone/>
          </a:pPr>
          <a:r>
            <a:rPr lang="en-US" sz="1100" kern="1200" dirty="0"/>
            <a:t>WhatsApp Marketing</a:t>
          </a:r>
        </a:p>
      </dsp:txBody>
      <dsp:txXfrm>
        <a:off x="1349916" y="1970140"/>
        <a:ext cx="1136838" cy="2017547"/>
      </dsp:txXfrm>
    </dsp:sp>
    <dsp:sp modelId="{3B20A00D-977C-40E5-9F19-C6FF21E204B3}">
      <dsp:nvSpPr>
        <dsp:cNvPr id="0" name=""/>
        <dsp:cNvSpPr/>
      </dsp:nvSpPr>
      <dsp:spPr>
        <a:xfrm>
          <a:off x="2685702" y="363650"/>
          <a:ext cx="397893" cy="3978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B32D4-AF4C-4368-BAD6-24291CF5A3FF}">
      <dsp:nvSpPr>
        <dsp:cNvPr id="0" name=""/>
        <dsp:cNvSpPr/>
      </dsp:nvSpPr>
      <dsp:spPr>
        <a:xfrm>
          <a:off x="2685702"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Six Stand banners  positions in highly visible areas</a:t>
          </a:r>
        </a:p>
      </dsp:txBody>
      <dsp:txXfrm>
        <a:off x="2685702" y="917377"/>
        <a:ext cx="1136838" cy="980282"/>
      </dsp:txXfrm>
    </dsp:sp>
    <dsp:sp modelId="{2D11ED60-1C1B-4E20-AF73-B631D359015D}">
      <dsp:nvSpPr>
        <dsp:cNvPr id="0" name=""/>
        <dsp:cNvSpPr/>
      </dsp:nvSpPr>
      <dsp:spPr>
        <a:xfrm>
          <a:off x="2685702"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1D768456-85BE-440B-BD5A-CEAB2D182E25}">
      <dsp:nvSpPr>
        <dsp:cNvPr id="0" name=""/>
        <dsp:cNvSpPr/>
      </dsp:nvSpPr>
      <dsp:spPr>
        <a:xfrm>
          <a:off x="4021487" y="363650"/>
          <a:ext cx="397893" cy="3978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A0B550-BE98-4714-8309-F7E701E6798C}">
      <dsp:nvSpPr>
        <dsp:cNvPr id="0" name=""/>
        <dsp:cNvSpPr/>
      </dsp:nvSpPr>
      <dsp:spPr>
        <a:xfrm>
          <a:off x="4021487"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Logo and company description on social media </a:t>
          </a:r>
        </a:p>
      </dsp:txBody>
      <dsp:txXfrm>
        <a:off x="4021487" y="917377"/>
        <a:ext cx="1136838" cy="980282"/>
      </dsp:txXfrm>
    </dsp:sp>
    <dsp:sp modelId="{5C8CF577-FD5F-41A8-8207-6A51A305F959}">
      <dsp:nvSpPr>
        <dsp:cNvPr id="0" name=""/>
        <dsp:cNvSpPr/>
      </dsp:nvSpPr>
      <dsp:spPr>
        <a:xfrm>
          <a:off x="4021487"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0258E34F-D2D7-4604-99D7-61EF0136FB2F}">
      <dsp:nvSpPr>
        <dsp:cNvPr id="0" name=""/>
        <dsp:cNvSpPr/>
      </dsp:nvSpPr>
      <dsp:spPr>
        <a:xfrm>
          <a:off x="5357273" y="363650"/>
          <a:ext cx="397893" cy="3978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3FED6F-3EDB-465E-8F4D-2329D12A990A}">
      <dsp:nvSpPr>
        <dsp:cNvPr id="0" name=""/>
        <dsp:cNvSpPr/>
      </dsp:nvSpPr>
      <dsp:spPr>
        <a:xfrm>
          <a:off x="5357273"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A reserved table for an exclusive interview  </a:t>
          </a:r>
        </a:p>
      </dsp:txBody>
      <dsp:txXfrm>
        <a:off x="5357273" y="917377"/>
        <a:ext cx="1136838" cy="980282"/>
      </dsp:txXfrm>
    </dsp:sp>
    <dsp:sp modelId="{84983FAB-1B04-4C54-BF1A-2C7ECCB03615}">
      <dsp:nvSpPr>
        <dsp:cNvPr id="0" name=""/>
        <dsp:cNvSpPr/>
      </dsp:nvSpPr>
      <dsp:spPr>
        <a:xfrm>
          <a:off x="5357273"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854631DF-D175-4B2D-9EBB-1EE1AECD1A59}">
      <dsp:nvSpPr>
        <dsp:cNvPr id="0" name=""/>
        <dsp:cNvSpPr/>
      </dsp:nvSpPr>
      <dsp:spPr>
        <a:xfrm>
          <a:off x="6693059" y="363650"/>
          <a:ext cx="397893" cy="39789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A0D87A-9FC8-47F5-ABC7-B4812FB3342A}">
      <dsp:nvSpPr>
        <dsp:cNvPr id="0" name=""/>
        <dsp:cNvSpPr/>
      </dsp:nvSpPr>
      <dsp:spPr>
        <a:xfrm>
          <a:off x="6693059"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Appreciation Award  </a:t>
          </a:r>
        </a:p>
      </dsp:txBody>
      <dsp:txXfrm>
        <a:off x="6693059" y="917377"/>
        <a:ext cx="1136838" cy="980282"/>
      </dsp:txXfrm>
    </dsp:sp>
    <dsp:sp modelId="{9E7C457A-7B95-464A-959D-F86C9380555B}">
      <dsp:nvSpPr>
        <dsp:cNvPr id="0" name=""/>
        <dsp:cNvSpPr/>
      </dsp:nvSpPr>
      <dsp:spPr>
        <a:xfrm>
          <a:off x="6693059"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D5E0F4F0-8104-4C1B-9EFF-26800FC8E996}">
      <dsp:nvSpPr>
        <dsp:cNvPr id="0" name=""/>
        <dsp:cNvSpPr/>
      </dsp:nvSpPr>
      <dsp:spPr>
        <a:xfrm>
          <a:off x="8028844" y="363650"/>
          <a:ext cx="397893" cy="39789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C22EAC-0F6A-42CB-8505-3C974F6B7151}">
      <dsp:nvSpPr>
        <dsp:cNvPr id="0" name=""/>
        <dsp:cNvSpPr/>
      </dsp:nvSpPr>
      <dsp:spPr>
        <a:xfrm>
          <a:off x="8028844"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Verbal acknowledgement during the event.</a:t>
          </a:r>
        </a:p>
      </dsp:txBody>
      <dsp:txXfrm>
        <a:off x="8028844" y="917377"/>
        <a:ext cx="1136838" cy="980282"/>
      </dsp:txXfrm>
    </dsp:sp>
    <dsp:sp modelId="{673320D2-F245-41C3-A825-39A09F95F2DE}">
      <dsp:nvSpPr>
        <dsp:cNvPr id="0" name=""/>
        <dsp:cNvSpPr/>
      </dsp:nvSpPr>
      <dsp:spPr>
        <a:xfrm>
          <a:off x="8028844"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 modelId="{3BA571F4-C7B0-49C6-A8BC-57DD4CFB60E0}">
      <dsp:nvSpPr>
        <dsp:cNvPr id="0" name=""/>
        <dsp:cNvSpPr/>
      </dsp:nvSpPr>
      <dsp:spPr>
        <a:xfrm>
          <a:off x="9364630" y="363650"/>
          <a:ext cx="397893" cy="39789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D6999D-1CA3-4AFF-92A8-42A60D180E33}">
      <dsp:nvSpPr>
        <dsp:cNvPr id="0" name=""/>
        <dsp:cNvSpPr/>
      </dsp:nvSpPr>
      <dsp:spPr>
        <a:xfrm>
          <a:off x="9364630" y="917377"/>
          <a:ext cx="1136838" cy="98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30% waiver on Sponsorship for future events.</a:t>
          </a:r>
        </a:p>
      </dsp:txBody>
      <dsp:txXfrm>
        <a:off x="9364630" y="917377"/>
        <a:ext cx="1136838" cy="980282"/>
      </dsp:txXfrm>
    </dsp:sp>
    <dsp:sp modelId="{4F32897B-A74A-4187-87F9-257E612874E2}">
      <dsp:nvSpPr>
        <dsp:cNvPr id="0" name=""/>
        <dsp:cNvSpPr/>
      </dsp:nvSpPr>
      <dsp:spPr>
        <a:xfrm>
          <a:off x="9364630" y="1970140"/>
          <a:ext cx="1136838" cy="201754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801E0-B96E-4E70-839E-CEEF5B6E929A}">
      <dsp:nvSpPr>
        <dsp:cNvPr id="0" name=""/>
        <dsp:cNvSpPr/>
      </dsp:nvSpPr>
      <dsp:spPr>
        <a:xfrm>
          <a:off x="1435359" y="491979"/>
          <a:ext cx="297741" cy="91440"/>
        </a:xfrm>
        <a:custGeom>
          <a:avLst/>
          <a:gdLst/>
          <a:ahLst/>
          <a:cxnLst/>
          <a:rect l="0" t="0" r="0" b="0"/>
          <a:pathLst>
            <a:path>
              <a:moveTo>
                <a:pt x="0" y="45720"/>
              </a:moveTo>
              <a:lnTo>
                <a:pt x="103980" y="45719"/>
              </a:lnTo>
            </a:path>
            <a:path>
              <a:moveTo>
                <a:pt x="193760" y="45719"/>
              </a:moveTo>
              <a:lnTo>
                <a:pt x="29774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9</a:t>
          </a:r>
        </a:p>
      </dsp:txBody>
      <dsp:txXfrm>
        <a:off x="1539339" y="466369"/>
        <a:ext cx="89780" cy="142659"/>
      </dsp:txXfrm>
    </dsp:sp>
    <dsp:sp modelId="{D038AC4F-F313-4DE5-B0FF-7FE722F3813D}">
      <dsp:nvSpPr>
        <dsp:cNvPr id="0" name=""/>
        <dsp:cNvSpPr/>
      </dsp:nvSpPr>
      <dsp:spPr>
        <a:xfrm>
          <a:off x="9590" y="109428"/>
          <a:ext cx="1427569" cy="85654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kern="1200" dirty="0"/>
            <a:t>Ten-minute speech at the event.</a:t>
          </a:r>
        </a:p>
      </dsp:txBody>
      <dsp:txXfrm>
        <a:off x="9590" y="109428"/>
        <a:ext cx="1427569" cy="856541"/>
      </dsp:txXfrm>
    </dsp:sp>
    <dsp:sp modelId="{44834389-EEF7-42D7-A132-AA9AEFE26A46}">
      <dsp:nvSpPr>
        <dsp:cNvPr id="0" name=""/>
        <dsp:cNvSpPr/>
      </dsp:nvSpPr>
      <dsp:spPr>
        <a:xfrm>
          <a:off x="3191270" y="491979"/>
          <a:ext cx="297741" cy="91440"/>
        </a:xfrm>
        <a:custGeom>
          <a:avLst/>
          <a:gdLst/>
          <a:ahLst/>
          <a:cxnLst/>
          <a:rect l="0" t="0" r="0" b="0"/>
          <a:pathLst>
            <a:path>
              <a:moveTo>
                <a:pt x="0" y="45720"/>
              </a:moveTo>
              <a:lnTo>
                <a:pt x="70119" y="45719"/>
              </a:lnTo>
            </a:path>
            <a:path>
              <a:moveTo>
                <a:pt x="227621" y="45719"/>
              </a:moveTo>
              <a:lnTo>
                <a:pt x="29774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10</a:t>
          </a:r>
        </a:p>
      </dsp:txBody>
      <dsp:txXfrm>
        <a:off x="3261390" y="466369"/>
        <a:ext cx="157501" cy="142659"/>
      </dsp:txXfrm>
    </dsp:sp>
    <dsp:sp modelId="{01E0F6CA-235D-48B1-A2F1-B01284D13FB5}">
      <dsp:nvSpPr>
        <dsp:cNvPr id="0" name=""/>
        <dsp:cNvSpPr/>
      </dsp:nvSpPr>
      <dsp:spPr>
        <a:xfrm>
          <a:off x="1765500" y="109428"/>
          <a:ext cx="1427569" cy="85654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kern="1200" dirty="0"/>
            <a:t>Sponsor’s stand at Job-Fair entrance.</a:t>
          </a:r>
        </a:p>
      </dsp:txBody>
      <dsp:txXfrm>
        <a:off x="1765500" y="109428"/>
        <a:ext cx="1427569" cy="856541"/>
      </dsp:txXfrm>
    </dsp:sp>
    <dsp:sp modelId="{6926CB87-2ADC-42B9-883E-AF854BDE6FE9}">
      <dsp:nvSpPr>
        <dsp:cNvPr id="0" name=""/>
        <dsp:cNvSpPr/>
      </dsp:nvSpPr>
      <dsp:spPr>
        <a:xfrm>
          <a:off x="4947180" y="491979"/>
          <a:ext cx="297741" cy="91440"/>
        </a:xfrm>
        <a:custGeom>
          <a:avLst/>
          <a:gdLst/>
          <a:ahLst/>
          <a:cxnLst/>
          <a:rect l="0" t="0" r="0" b="0"/>
          <a:pathLst>
            <a:path>
              <a:moveTo>
                <a:pt x="0" y="45720"/>
              </a:moveTo>
              <a:lnTo>
                <a:pt x="70119" y="45719"/>
              </a:lnTo>
            </a:path>
            <a:path>
              <a:moveTo>
                <a:pt x="227621" y="45719"/>
              </a:moveTo>
              <a:lnTo>
                <a:pt x="297741"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11</a:t>
          </a:r>
        </a:p>
      </dsp:txBody>
      <dsp:txXfrm>
        <a:off x="5017300" y="466369"/>
        <a:ext cx="157501" cy="142659"/>
      </dsp:txXfrm>
    </dsp:sp>
    <dsp:sp modelId="{04D5BEF4-A31C-4AD0-A7FD-C5A2A4F86300}">
      <dsp:nvSpPr>
        <dsp:cNvPr id="0" name=""/>
        <dsp:cNvSpPr/>
      </dsp:nvSpPr>
      <dsp:spPr>
        <a:xfrm>
          <a:off x="3521411" y="109428"/>
          <a:ext cx="1427569" cy="85654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kern="1200" dirty="0"/>
            <a:t>Marketing item in Welcome Bag</a:t>
          </a:r>
        </a:p>
      </dsp:txBody>
      <dsp:txXfrm>
        <a:off x="3521411" y="109428"/>
        <a:ext cx="1427569" cy="856541"/>
      </dsp:txXfrm>
    </dsp:sp>
    <dsp:sp modelId="{4982C90E-8E70-422F-AAC2-E7424E30E24D}">
      <dsp:nvSpPr>
        <dsp:cNvPr id="0" name=""/>
        <dsp:cNvSpPr/>
      </dsp:nvSpPr>
      <dsp:spPr>
        <a:xfrm>
          <a:off x="6703091" y="491979"/>
          <a:ext cx="297741" cy="91440"/>
        </a:xfrm>
        <a:custGeom>
          <a:avLst/>
          <a:gdLst/>
          <a:ahLst/>
          <a:cxnLst/>
          <a:rect l="0" t="0" r="0" b="0"/>
          <a:pathLst>
            <a:path>
              <a:moveTo>
                <a:pt x="0" y="45720"/>
              </a:moveTo>
              <a:lnTo>
                <a:pt x="70119" y="45719"/>
              </a:lnTo>
            </a:path>
            <a:path>
              <a:moveTo>
                <a:pt x="227621" y="45719"/>
              </a:moveTo>
              <a:lnTo>
                <a:pt x="297741"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12</a:t>
          </a:r>
        </a:p>
      </dsp:txBody>
      <dsp:txXfrm>
        <a:off x="6773211" y="466369"/>
        <a:ext cx="157501" cy="142659"/>
      </dsp:txXfrm>
    </dsp:sp>
    <dsp:sp modelId="{A6F886F0-467E-4D4B-86CA-B081823601E4}">
      <dsp:nvSpPr>
        <dsp:cNvPr id="0" name=""/>
        <dsp:cNvSpPr/>
      </dsp:nvSpPr>
      <dsp:spPr>
        <a:xfrm>
          <a:off x="5277321" y="109428"/>
          <a:ext cx="1427569" cy="85654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kern="1200" dirty="0"/>
            <a:t>Reserved table for exclusive interviews.</a:t>
          </a:r>
        </a:p>
      </dsp:txBody>
      <dsp:txXfrm>
        <a:off x="5277321" y="109428"/>
        <a:ext cx="1427569" cy="856541"/>
      </dsp:txXfrm>
    </dsp:sp>
    <dsp:sp modelId="{B1BCB969-25D0-497E-A1CB-34E922A94103}">
      <dsp:nvSpPr>
        <dsp:cNvPr id="0" name=""/>
        <dsp:cNvSpPr/>
      </dsp:nvSpPr>
      <dsp:spPr>
        <a:xfrm>
          <a:off x="723374" y="964170"/>
          <a:ext cx="7023642" cy="297741"/>
        </a:xfrm>
        <a:custGeom>
          <a:avLst/>
          <a:gdLst/>
          <a:ahLst/>
          <a:cxnLst/>
          <a:rect l="0" t="0" r="0" b="0"/>
          <a:pathLst>
            <a:path>
              <a:moveTo>
                <a:pt x="7023642" y="0"/>
              </a:moveTo>
              <a:lnTo>
                <a:pt x="7023642" y="165970"/>
              </a:lnTo>
              <a:lnTo>
                <a:pt x="0" y="165970"/>
              </a:lnTo>
              <a:lnTo>
                <a:pt x="0" y="297741"/>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r>
            <a:rPr lang="en-US" sz="1000" kern="1200"/>
            <a:t>13</a:t>
          </a:r>
        </a:p>
      </dsp:txBody>
      <dsp:txXfrm>
        <a:off x="4059413" y="1041711"/>
        <a:ext cx="351565" cy="142659"/>
      </dsp:txXfrm>
    </dsp:sp>
    <dsp:sp modelId="{9F7819A6-BF5F-427E-8992-F6E13E058DD1}">
      <dsp:nvSpPr>
        <dsp:cNvPr id="0" name=""/>
        <dsp:cNvSpPr/>
      </dsp:nvSpPr>
      <dsp:spPr>
        <a:xfrm>
          <a:off x="7033232" y="109428"/>
          <a:ext cx="1427569" cy="85654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kern="1200"/>
            <a:t>Access to complete list of job seekers</a:t>
          </a:r>
        </a:p>
      </dsp:txBody>
      <dsp:txXfrm>
        <a:off x="7033232" y="109428"/>
        <a:ext cx="1427569" cy="856541"/>
      </dsp:txXfrm>
    </dsp:sp>
    <dsp:sp modelId="{1918A093-821E-4373-8E60-268A1BAA6967}">
      <dsp:nvSpPr>
        <dsp:cNvPr id="0" name=""/>
        <dsp:cNvSpPr/>
      </dsp:nvSpPr>
      <dsp:spPr>
        <a:xfrm>
          <a:off x="1435359" y="1676862"/>
          <a:ext cx="297741" cy="91440"/>
        </a:xfrm>
        <a:custGeom>
          <a:avLst/>
          <a:gdLst/>
          <a:ahLst/>
          <a:cxnLst/>
          <a:rect l="0" t="0" r="0" b="0"/>
          <a:pathLst>
            <a:path>
              <a:moveTo>
                <a:pt x="0" y="45720"/>
              </a:moveTo>
              <a:lnTo>
                <a:pt x="29774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76021" y="1720939"/>
        <a:ext cx="16417" cy="3286"/>
      </dsp:txXfrm>
    </dsp:sp>
    <dsp:sp modelId="{A697AFEC-2032-4919-801E-C6560F0BE002}">
      <dsp:nvSpPr>
        <dsp:cNvPr id="0" name=""/>
        <dsp:cNvSpPr/>
      </dsp:nvSpPr>
      <dsp:spPr>
        <a:xfrm>
          <a:off x="9590" y="1294311"/>
          <a:ext cx="1427569" cy="85654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kern="1200" dirty="0"/>
            <a:t>Posting and sharing vacancies for one month on social media and other portals.</a:t>
          </a:r>
        </a:p>
      </dsp:txBody>
      <dsp:txXfrm>
        <a:off x="9590" y="1294311"/>
        <a:ext cx="1427569" cy="856541"/>
      </dsp:txXfrm>
    </dsp:sp>
    <dsp:sp modelId="{86E5DB19-FA17-470A-9E70-4C6513F3F0B1}">
      <dsp:nvSpPr>
        <dsp:cNvPr id="0" name=""/>
        <dsp:cNvSpPr/>
      </dsp:nvSpPr>
      <dsp:spPr>
        <a:xfrm>
          <a:off x="3191270" y="1676862"/>
          <a:ext cx="297741" cy="91440"/>
        </a:xfrm>
        <a:custGeom>
          <a:avLst/>
          <a:gdLst/>
          <a:ahLst/>
          <a:cxnLst/>
          <a:rect l="0" t="0" r="0" b="0"/>
          <a:pathLst>
            <a:path>
              <a:moveTo>
                <a:pt x="0" y="45720"/>
              </a:moveTo>
              <a:lnTo>
                <a:pt x="297741"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1932" y="1720939"/>
        <a:ext cx="16417" cy="3286"/>
      </dsp:txXfrm>
    </dsp:sp>
    <dsp:sp modelId="{75B8425B-97F7-4DD5-8DE9-32C4FA20B99B}">
      <dsp:nvSpPr>
        <dsp:cNvPr id="0" name=""/>
        <dsp:cNvSpPr/>
      </dsp:nvSpPr>
      <dsp:spPr>
        <a:xfrm>
          <a:off x="1765500" y="1294311"/>
          <a:ext cx="1427569" cy="85654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kern="1200" dirty="0"/>
            <a:t>Participating in Press Release and Conference  </a:t>
          </a:r>
        </a:p>
      </dsp:txBody>
      <dsp:txXfrm>
        <a:off x="1765500" y="1294311"/>
        <a:ext cx="1427569" cy="856541"/>
      </dsp:txXfrm>
    </dsp:sp>
    <dsp:sp modelId="{FF0DD15C-C28D-452D-999A-6EAB3A4E7EDA}">
      <dsp:nvSpPr>
        <dsp:cNvPr id="0" name=""/>
        <dsp:cNvSpPr/>
      </dsp:nvSpPr>
      <dsp:spPr>
        <a:xfrm>
          <a:off x="4947180" y="1676862"/>
          <a:ext cx="297741" cy="91440"/>
        </a:xfrm>
        <a:custGeom>
          <a:avLst/>
          <a:gdLst/>
          <a:ahLst/>
          <a:cxnLst/>
          <a:rect l="0" t="0" r="0" b="0"/>
          <a:pathLst>
            <a:path>
              <a:moveTo>
                <a:pt x="0" y="45720"/>
              </a:moveTo>
              <a:lnTo>
                <a:pt x="297741"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7842" y="1720939"/>
        <a:ext cx="16417" cy="3286"/>
      </dsp:txXfrm>
    </dsp:sp>
    <dsp:sp modelId="{997F82BF-3B51-42E1-AC6F-B31BFD73D802}">
      <dsp:nvSpPr>
        <dsp:cNvPr id="0" name=""/>
        <dsp:cNvSpPr/>
      </dsp:nvSpPr>
      <dsp:spPr>
        <a:xfrm>
          <a:off x="3521411" y="1294311"/>
          <a:ext cx="1427569" cy="85654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b="1" kern="1200" dirty="0"/>
            <a:t>Sending invitations on behalf VIP sponsor</a:t>
          </a:r>
          <a:endParaRPr lang="en-US" sz="1200" kern="1200" dirty="0"/>
        </a:p>
      </dsp:txBody>
      <dsp:txXfrm>
        <a:off x="3521411" y="1294311"/>
        <a:ext cx="1427569" cy="856541"/>
      </dsp:txXfrm>
    </dsp:sp>
    <dsp:sp modelId="{F73ECA06-86A3-4516-9722-6F0AB9DC920F}">
      <dsp:nvSpPr>
        <dsp:cNvPr id="0" name=""/>
        <dsp:cNvSpPr/>
      </dsp:nvSpPr>
      <dsp:spPr>
        <a:xfrm>
          <a:off x="5277321" y="1294311"/>
          <a:ext cx="1427569" cy="85654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952" tIns="73427" rIns="69952" bIns="73427" numCol="1" spcCol="1270" anchor="ctr" anchorCtr="0">
          <a:noAutofit/>
        </a:bodyPr>
        <a:lstStyle/>
        <a:p>
          <a:pPr marL="0" lvl="0" indent="0" algn="ctr" defTabSz="533400">
            <a:lnSpc>
              <a:spcPct val="90000"/>
            </a:lnSpc>
            <a:spcBef>
              <a:spcPct val="0"/>
            </a:spcBef>
            <a:spcAft>
              <a:spcPct val="35000"/>
            </a:spcAft>
            <a:buNone/>
          </a:pPr>
          <a:r>
            <a:rPr lang="en-US" sz="1200" kern="1200" dirty="0"/>
            <a:t>An exclusive online Promotion as a VIP sponsor </a:t>
          </a:r>
        </a:p>
      </dsp:txBody>
      <dsp:txXfrm>
        <a:off x="5277321" y="1294311"/>
        <a:ext cx="1427569" cy="85654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8ED0-1BB5-703B-9932-CA328E16D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A7B9A0-9BC2-BF9E-E07D-F67314FF3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7B9A69-302C-C0FD-3363-46966D56EE53}"/>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5" name="Footer Placeholder 4">
            <a:extLst>
              <a:ext uri="{FF2B5EF4-FFF2-40B4-BE49-F238E27FC236}">
                <a16:creationId xmlns:a16="http://schemas.microsoft.com/office/drawing/2014/main" id="{A76E3B9A-E0AA-7450-DCAC-B9554A632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DF6C7-B862-7556-A194-DBF63769527F}"/>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65812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3A6E-1385-D89D-2961-04AD200B2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0D5BF-7EF9-6791-FD96-569FDB3046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AD247-6AAF-043A-26BE-727F8F989CB1}"/>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5" name="Footer Placeholder 4">
            <a:extLst>
              <a:ext uri="{FF2B5EF4-FFF2-40B4-BE49-F238E27FC236}">
                <a16:creationId xmlns:a16="http://schemas.microsoft.com/office/drawing/2014/main" id="{48F64A7A-0816-C62D-C96C-73D0557DF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68267-D550-8BE3-46C4-D0041A40A03C}"/>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149714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A0901-5688-F346-CE9B-8726ECFEBD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8A2C-2134-A7EF-B87C-A5FBD9B5E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55648-8BCF-2C9C-95E2-589233544D9D}"/>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5" name="Footer Placeholder 4">
            <a:extLst>
              <a:ext uri="{FF2B5EF4-FFF2-40B4-BE49-F238E27FC236}">
                <a16:creationId xmlns:a16="http://schemas.microsoft.com/office/drawing/2014/main" id="{9C1F529A-4D01-A305-5AC5-B81683A3F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3EBCB-285E-82FD-F8E1-5F2448F6E4C4}"/>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65379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EAD-38D8-9E42-399A-BF69FDC47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C04E8-E41C-4934-D43F-07ADE0893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A3D71-5455-8C44-29C5-C8B1FEA51357}"/>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5" name="Footer Placeholder 4">
            <a:extLst>
              <a:ext uri="{FF2B5EF4-FFF2-40B4-BE49-F238E27FC236}">
                <a16:creationId xmlns:a16="http://schemas.microsoft.com/office/drawing/2014/main" id="{4FCAC20E-456D-8035-1DD6-029372237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B26B6-A59B-083C-0DE8-FB6C0D0FF887}"/>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386317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4C7C-5E71-4213-71B4-05826CF301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A01E86-5736-278A-773C-536057658D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8DEE9A-9D8D-7B1E-D6F5-BFFB1E6AC874}"/>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5" name="Footer Placeholder 4">
            <a:extLst>
              <a:ext uri="{FF2B5EF4-FFF2-40B4-BE49-F238E27FC236}">
                <a16:creationId xmlns:a16="http://schemas.microsoft.com/office/drawing/2014/main" id="{1FC6C948-B60D-BE6C-E447-AA8AC5A96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648C7-4723-A0DC-590A-659C83F144C0}"/>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269614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BC38-6D88-5F13-C9EB-DD41A49F27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94A3-AFA4-521D-523E-91AD66001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39ABE-A3E1-0A35-3D68-8E0A1D932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DCAC1B-FD59-B105-4D08-8360B86CC039}"/>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6" name="Footer Placeholder 5">
            <a:extLst>
              <a:ext uri="{FF2B5EF4-FFF2-40B4-BE49-F238E27FC236}">
                <a16:creationId xmlns:a16="http://schemas.microsoft.com/office/drawing/2014/main" id="{836BE4CF-FAD6-DEF4-A58B-18636ED26F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B49B4-7659-8B00-45CA-D037D253AC12}"/>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19013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F55A-F5B4-1E7A-5DE0-0974D948F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1812A2-2FBE-9FE4-FCAE-F89E0B1AAF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809284-8205-7B6E-BA17-DDD4CF8429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45C1D2-EE13-93D8-B3FF-EB0B7553F1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106D1-5C89-220F-46F4-898FF6C572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9E2E93-C5E0-B032-901C-510CF2EDC883}"/>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8" name="Footer Placeholder 7">
            <a:extLst>
              <a:ext uri="{FF2B5EF4-FFF2-40B4-BE49-F238E27FC236}">
                <a16:creationId xmlns:a16="http://schemas.microsoft.com/office/drawing/2014/main" id="{C3CE1F53-8A0F-BD03-5D95-A6AD1396F5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80F912-FBEB-6154-2A9B-A788E3D1A7CC}"/>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40544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C5FB-3364-F420-280B-B0C54D0ECA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DFEE41-6E82-DD66-9AD5-FE93A2B26E2E}"/>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4" name="Footer Placeholder 3">
            <a:extLst>
              <a:ext uri="{FF2B5EF4-FFF2-40B4-BE49-F238E27FC236}">
                <a16:creationId xmlns:a16="http://schemas.microsoft.com/office/drawing/2014/main" id="{53786126-6783-3E79-FEEE-2A6A1DC502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E32075-A1DF-8272-B330-68ACCEF674D8}"/>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1315078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7898BF-F8FB-5F19-446A-7031351B0777}"/>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3" name="Footer Placeholder 2">
            <a:extLst>
              <a:ext uri="{FF2B5EF4-FFF2-40B4-BE49-F238E27FC236}">
                <a16:creationId xmlns:a16="http://schemas.microsoft.com/office/drawing/2014/main" id="{3D8630FC-16E2-C505-AA54-4C265B0B7D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15D787-0C6D-F1C0-CEA3-E3630F644B8E}"/>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579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5260-80E1-F8D4-FB0C-BBC809858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233998-03BE-C990-302A-7EF747FA9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36F1DA-88EF-FC2A-087A-BD196E6D2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FCF3C-49DC-434C-47C8-6518553D5FBB}"/>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6" name="Footer Placeholder 5">
            <a:extLst>
              <a:ext uri="{FF2B5EF4-FFF2-40B4-BE49-F238E27FC236}">
                <a16:creationId xmlns:a16="http://schemas.microsoft.com/office/drawing/2014/main" id="{337E13E1-FE61-CE63-DD7A-53E8E1C616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6E6A9-9A77-5CA0-C3EB-93342B45711C}"/>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340209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C444-FB52-2F64-DABE-6E03DBB8A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AC8C72-7986-C3BB-67E7-D494EE9664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E1FC76-704B-806A-DAB1-A754DE7B5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5DDD54-4978-190C-F7FB-BD9EDA394033}"/>
              </a:ext>
            </a:extLst>
          </p:cNvPr>
          <p:cNvSpPr>
            <a:spLocks noGrp="1"/>
          </p:cNvSpPr>
          <p:nvPr>
            <p:ph type="dt" sz="half" idx="10"/>
          </p:nvPr>
        </p:nvSpPr>
        <p:spPr/>
        <p:txBody>
          <a:bodyPr/>
          <a:lstStyle/>
          <a:p>
            <a:fld id="{827F8329-4484-47B4-8B95-8F4D78695360}" type="datetimeFigureOut">
              <a:rPr lang="en-US" smtClean="0"/>
              <a:t>6/7/2023</a:t>
            </a:fld>
            <a:endParaRPr lang="en-US"/>
          </a:p>
        </p:txBody>
      </p:sp>
      <p:sp>
        <p:nvSpPr>
          <p:cNvPr id="6" name="Footer Placeholder 5">
            <a:extLst>
              <a:ext uri="{FF2B5EF4-FFF2-40B4-BE49-F238E27FC236}">
                <a16:creationId xmlns:a16="http://schemas.microsoft.com/office/drawing/2014/main" id="{34C7BDD0-94C2-B5DE-FE70-82088AB94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4FA00-78DA-F80D-E101-E7F605282004}"/>
              </a:ext>
            </a:extLst>
          </p:cNvPr>
          <p:cNvSpPr>
            <a:spLocks noGrp="1"/>
          </p:cNvSpPr>
          <p:nvPr>
            <p:ph type="sldNum" sz="quarter" idx="12"/>
          </p:nvPr>
        </p:nvSpPr>
        <p:spPr/>
        <p:txBody>
          <a:bodyPr/>
          <a:lstStyle/>
          <a:p>
            <a:fld id="{B3CA5DDD-8EB1-4762-9919-FCB8B79563D9}" type="slidenum">
              <a:rPr lang="en-US" smtClean="0"/>
              <a:t>‹#›</a:t>
            </a:fld>
            <a:endParaRPr lang="en-US"/>
          </a:p>
        </p:txBody>
      </p:sp>
    </p:spTree>
    <p:extLst>
      <p:ext uri="{BB962C8B-B14F-4D97-AF65-F5344CB8AC3E}">
        <p14:creationId xmlns:p14="http://schemas.microsoft.com/office/powerpoint/2010/main" val="478996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BA127-DAB2-CB67-0698-F6A7674373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77D3EA-9332-7B0B-AB9C-78E0E71F34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EAE52-9131-D07C-8CD1-2670D05BAF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F8329-4484-47B4-8B95-8F4D78695360}" type="datetimeFigureOut">
              <a:rPr lang="en-US" smtClean="0"/>
              <a:t>6/7/2023</a:t>
            </a:fld>
            <a:endParaRPr lang="en-US"/>
          </a:p>
        </p:txBody>
      </p:sp>
      <p:sp>
        <p:nvSpPr>
          <p:cNvPr id="5" name="Footer Placeholder 4">
            <a:extLst>
              <a:ext uri="{FF2B5EF4-FFF2-40B4-BE49-F238E27FC236}">
                <a16:creationId xmlns:a16="http://schemas.microsoft.com/office/drawing/2014/main" id="{4D21F80E-B54F-A0F6-6F72-67822DA9BA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ECA456-CC50-3665-42DA-2687242D26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A5DDD-8EB1-4762-9919-FCB8B79563D9}" type="slidenum">
              <a:rPr lang="en-US" smtClean="0"/>
              <a:t>‹#›</a:t>
            </a:fld>
            <a:endParaRPr lang="en-US"/>
          </a:p>
        </p:txBody>
      </p:sp>
    </p:spTree>
    <p:extLst>
      <p:ext uri="{BB962C8B-B14F-4D97-AF65-F5344CB8AC3E}">
        <p14:creationId xmlns:p14="http://schemas.microsoft.com/office/powerpoint/2010/main" val="232556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siam@kaarpoh.com"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siam@kaarpoh.com"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mailto:siamuden2009@gmail.com"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ople Raising Their Hands">
            <a:extLst>
              <a:ext uri="{FF2B5EF4-FFF2-40B4-BE49-F238E27FC236}">
                <a16:creationId xmlns:a16="http://schemas.microsoft.com/office/drawing/2014/main" id="{1CA268CF-5424-5FA2-58C7-212278E178C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10" r="1" b="7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39323A-998F-79AF-6538-255DD57E2A5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Hire a Refugee</a:t>
            </a:r>
            <a:endParaRPr lang="en-US" sz="5200">
              <a:solidFill>
                <a:srgbClr val="FFFFFF"/>
              </a:solidFill>
            </a:endParaRPr>
          </a:p>
        </p:txBody>
      </p:sp>
      <p:sp>
        <p:nvSpPr>
          <p:cNvPr id="3" name="Subtitle 2">
            <a:extLst>
              <a:ext uri="{FF2B5EF4-FFF2-40B4-BE49-F238E27FC236}">
                <a16:creationId xmlns:a16="http://schemas.microsoft.com/office/drawing/2014/main" id="{E5BC9680-EC1A-3669-6073-B7AEE652C990}"/>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kern="100">
                <a:solidFill>
                  <a:srgbClr val="FFFFFF"/>
                </a:solidFill>
                <a:effectLst/>
                <a:latin typeface="Calibri" panose="020F0502020204030204" pitchFamily="34" charset="0"/>
                <a:ea typeface="Calibri" panose="020F0502020204030204" pitchFamily="34" charset="0"/>
                <a:cs typeface="Arial" panose="020B0604020202020204" pitchFamily="34" charset="0"/>
              </a:rPr>
              <a:t>National Job Fair</a:t>
            </a:r>
          </a:p>
        </p:txBody>
      </p:sp>
    </p:spTree>
    <p:extLst>
      <p:ext uri="{BB962C8B-B14F-4D97-AF65-F5344CB8AC3E}">
        <p14:creationId xmlns:p14="http://schemas.microsoft.com/office/powerpoint/2010/main" val="203191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4" descr="Chairs in a circle">
            <a:extLst>
              <a:ext uri="{FF2B5EF4-FFF2-40B4-BE49-F238E27FC236}">
                <a16:creationId xmlns:a16="http://schemas.microsoft.com/office/drawing/2014/main" id="{A3A89215-07E0-39F3-DCAF-9EA668E7B0CE}"/>
              </a:ext>
            </a:extLst>
          </p:cNvPr>
          <p:cNvPicPr>
            <a:picLocks noChangeAspect="1"/>
          </p:cNvPicPr>
          <p:nvPr/>
        </p:nvPicPr>
        <p:blipFill rotWithShape="1">
          <a:blip r:embed="rId2"/>
          <a:srcRect t="10001" r="9091" b="30365"/>
          <a:stretch/>
        </p:blipFill>
        <p:spPr>
          <a:xfrm>
            <a:off x="20" y="0"/>
            <a:ext cx="12191980" cy="6857990"/>
          </a:xfrm>
          <a:prstGeom prst="rect">
            <a:avLst/>
          </a:prstGeom>
        </p:spPr>
      </p:pic>
      <p:sp>
        <p:nvSpPr>
          <p:cNvPr id="35" name="Rectangle 3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E7C9A1-B065-4A46-56EB-9CDE14750461}"/>
              </a:ext>
            </a:extLst>
          </p:cNvPr>
          <p:cNvSpPr>
            <a:spLocks noGrp="1"/>
          </p:cNvSpPr>
          <p:nvPr>
            <p:ph type="title"/>
          </p:nvPr>
        </p:nvSpPr>
        <p:spPr>
          <a:xfrm>
            <a:off x="838200" y="365125"/>
            <a:ext cx="10515600" cy="1325563"/>
          </a:xfrm>
        </p:spPr>
        <p:txBody>
          <a:bodyPr>
            <a:normAutofit/>
          </a:bodyPr>
          <a:lstStyle/>
          <a:p>
            <a:r>
              <a:rPr lang="en-US" b="1" dirty="0">
                <a:effectLst/>
                <a:latin typeface="Calibri" panose="020F0502020204030204" pitchFamily="34" charset="0"/>
                <a:ea typeface="Calibri" panose="020F0502020204030204" pitchFamily="34" charset="0"/>
                <a:cs typeface="Arial" panose="020B0604020202020204" pitchFamily="34" charset="0"/>
              </a:rPr>
              <a:t>GOLDEN </a:t>
            </a:r>
            <a:r>
              <a:rPr lang="en-US" b="1" kern="100" dirty="0">
                <a:effectLst/>
                <a:latin typeface="Calibri" panose="020F0502020204030204" pitchFamily="34" charset="0"/>
                <a:ea typeface="Calibri" panose="020F0502020204030204" pitchFamily="34" charset="0"/>
                <a:cs typeface="Arial" panose="020B0604020202020204" pitchFamily="34" charset="0"/>
              </a:rPr>
              <a:t>(Only Three Available) - $5,000.00</a:t>
            </a:r>
            <a:endParaRPr lang="en-US" dirty="0"/>
          </a:p>
        </p:txBody>
      </p:sp>
      <p:graphicFrame>
        <p:nvGraphicFramePr>
          <p:cNvPr id="30" name="Content Placeholder 2">
            <a:extLst>
              <a:ext uri="{FF2B5EF4-FFF2-40B4-BE49-F238E27FC236}">
                <a16:creationId xmlns:a16="http://schemas.microsoft.com/office/drawing/2014/main" id="{6D7B269E-B0E5-2F95-0327-CF60835F111D}"/>
              </a:ext>
            </a:extLst>
          </p:cNvPr>
          <p:cNvGraphicFramePr>
            <a:graphicFrameLocks noGrp="1"/>
          </p:cNvGraphicFramePr>
          <p:nvPr>
            <p:ph idx="1"/>
            <p:extLst>
              <p:ext uri="{D42A27DB-BD31-4B8C-83A1-F6EECF244321}">
                <p14:modId xmlns:p14="http://schemas.microsoft.com/office/powerpoint/2010/main" val="22325065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7957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C9A1-B065-4A46-56EB-9CDE14750461}"/>
              </a:ext>
            </a:extLst>
          </p:cNvPr>
          <p:cNvSpPr>
            <a:spLocks noGrp="1"/>
          </p:cNvSpPr>
          <p:nvPr>
            <p:ph type="title"/>
          </p:nvPr>
        </p:nvSpPr>
        <p:spPr>
          <a:xfrm>
            <a:off x="838200" y="365125"/>
            <a:ext cx="10515600" cy="1325563"/>
          </a:xfrm>
        </p:spPr>
        <p:txBody>
          <a:bodyPr>
            <a:normAutofit/>
          </a:bodyPr>
          <a:lstStyle/>
          <a:p>
            <a:r>
              <a:rPr lang="en-US" b="1" kern="100" dirty="0">
                <a:latin typeface="Calibri" panose="020F0502020204030204" pitchFamily="34" charset="0"/>
                <a:ea typeface="Calibri" panose="020F0502020204030204" pitchFamily="34" charset="0"/>
                <a:cs typeface="Arial" panose="020B0604020202020204" pitchFamily="34" charset="0"/>
              </a:rPr>
              <a:t>PLATINUM </a:t>
            </a:r>
            <a:r>
              <a:rPr lang="en-US" b="1" kern="100" dirty="0">
                <a:effectLst/>
                <a:latin typeface="Calibri" panose="020F0502020204030204" pitchFamily="34" charset="0"/>
                <a:ea typeface="Calibri" panose="020F0502020204030204" pitchFamily="34" charset="0"/>
                <a:cs typeface="Arial" panose="020B0604020202020204" pitchFamily="34" charset="0"/>
              </a:rPr>
              <a:t>(Only Two Available) - $7,500</a:t>
            </a:r>
            <a:endParaRPr lang="en-US" dirty="0"/>
          </a:p>
        </p:txBody>
      </p:sp>
      <p:graphicFrame>
        <p:nvGraphicFramePr>
          <p:cNvPr id="30" name="Content Placeholder 2">
            <a:extLst>
              <a:ext uri="{FF2B5EF4-FFF2-40B4-BE49-F238E27FC236}">
                <a16:creationId xmlns:a16="http://schemas.microsoft.com/office/drawing/2014/main" id="{6D7B269E-B0E5-2F95-0327-CF60835F111D}"/>
              </a:ext>
            </a:extLst>
          </p:cNvPr>
          <p:cNvGraphicFramePr>
            <a:graphicFrameLocks noGrp="1"/>
          </p:cNvGraphicFramePr>
          <p:nvPr>
            <p:ph idx="1"/>
            <p:extLst>
              <p:ext uri="{D42A27DB-BD31-4B8C-83A1-F6EECF244321}">
                <p14:modId xmlns:p14="http://schemas.microsoft.com/office/powerpoint/2010/main" val="5853542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2">
            <a:extLst>
              <a:ext uri="{FF2B5EF4-FFF2-40B4-BE49-F238E27FC236}">
                <a16:creationId xmlns:a16="http://schemas.microsoft.com/office/drawing/2014/main" id="{2AA05C04-8905-7950-D2AC-821050557C15}"/>
              </a:ext>
            </a:extLst>
          </p:cNvPr>
          <p:cNvGraphicFramePr>
            <a:graphicFrameLocks/>
          </p:cNvGraphicFramePr>
          <p:nvPr>
            <p:extLst>
              <p:ext uri="{D42A27DB-BD31-4B8C-83A1-F6EECF244321}">
                <p14:modId xmlns:p14="http://schemas.microsoft.com/office/powerpoint/2010/main" val="4057741038"/>
              </p:ext>
            </p:extLst>
          </p:nvPr>
        </p:nvGraphicFramePr>
        <p:xfrm>
          <a:off x="3035808" y="4069080"/>
          <a:ext cx="8470392" cy="2260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3680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C9A1-B065-4A46-56EB-9CDE14750461}"/>
              </a:ext>
            </a:extLst>
          </p:cNvPr>
          <p:cNvSpPr>
            <a:spLocks noGrp="1"/>
          </p:cNvSpPr>
          <p:nvPr>
            <p:ph type="title"/>
          </p:nvPr>
        </p:nvSpPr>
        <p:spPr>
          <a:xfrm>
            <a:off x="838200" y="365125"/>
            <a:ext cx="10515600" cy="1325563"/>
          </a:xfrm>
        </p:spPr>
        <p:txBody>
          <a:bodyPr>
            <a:normAutofit/>
          </a:bodyPr>
          <a:lstStyle/>
          <a:p>
            <a:r>
              <a:rPr lang="en-US" b="1" kern="100" dirty="0">
                <a:latin typeface="Calibri" panose="020F0502020204030204" pitchFamily="34" charset="0"/>
                <a:ea typeface="Calibri" panose="020F0502020204030204" pitchFamily="34" charset="0"/>
                <a:cs typeface="Arial" panose="020B0604020202020204" pitchFamily="34" charset="0"/>
              </a:rPr>
              <a:t>VIP </a:t>
            </a:r>
            <a:r>
              <a:rPr lang="en-US" b="1" kern="100" dirty="0">
                <a:effectLst/>
                <a:latin typeface="Calibri" panose="020F0502020204030204" pitchFamily="34" charset="0"/>
                <a:ea typeface="Calibri" panose="020F0502020204030204" pitchFamily="34" charset="0"/>
                <a:cs typeface="Arial" panose="020B0604020202020204" pitchFamily="34" charset="0"/>
              </a:rPr>
              <a:t>(Only One Available) - $10,000.00</a:t>
            </a:r>
            <a:endParaRPr lang="en-US" dirty="0"/>
          </a:p>
        </p:txBody>
      </p:sp>
      <p:graphicFrame>
        <p:nvGraphicFramePr>
          <p:cNvPr id="30" name="Content Placeholder 2">
            <a:extLst>
              <a:ext uri="{FF2B5EF4-FFF2-40B4-BE49-F238E27FC236}">
                <a16:creationId xmlns:a16="http://schemas.microsoft.com/office/drawing/2014/main" id="{6D7B269E-B0E5-2F95-0327-CF60835F111D}"/>
              </a:ext>
            </a:extLst>
          </p:cNvPr>
          <p:cNvGraphicFramePr>
            <a:graphicFrameLocks noGrp="1"/>
          </p:cNvGraphicFramePr>
          <p:nvPr>
            <p:ph idx="1"/>
            <p:extLst>
              <p:ext uri="{D42A27DB-BD31-4B8C-83A1-F6EECF244321}">
                <p14:modId xmlns:p14="http://schemas.microsoft.com/office/powerpoint/2010/main" val="692300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2">
            <a:extLst>
              <a:ext uri="{FF2B5EF4-FFF2-40B4-BE49-F238E27FC236}">
                <a16:creationId xmlns:a16="http://schemas.microsoft.com/office/drawing/2014/main" id="{2AA05C04-8905-7950-D2AC-821050557C15}"/>
              </a:ext>
            </a:extLst>
          </p:cNvPr>
          <p:cNvGraphicFramePr>
            <a:graphicFrameLocks/>
          </p:cNvGraphicFramePr>
          <p:nvPr>
            <p:extLst>
              <p:ext uri="{D42A27DB-BD31-4B8C-83A1-F6EECF244321}">
                <p14:modId xmlns:p14="http://schemas.microsoft.com/office/powerpoint/2010/main" val="292225896"/>
              </p:ext>
            </p:extLst>
          </p:nvPr>
        </p:nvGraphicFramePr>
        <p:xfrm>
          <a:off x="3008376" y="3493008"/>
          <a:ext cx="8470392" cy="2260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83616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carved figures of humans">
            <a:extLst>
              <a:ext uri="{FF2B5EF4-FFF2-40B4-BE49-F238E27FC236}">
                <a16:creationId xmlns:a16="http://schemas.microsoft.com/office/drawing/2014/main" id="{7F6DE1F8-EC8B-98D0-6C10-C2350A49B0B2}"/>
              </a:ext>
            </a:extLst>
          </p:cNvPr>
          <p:cNvPicPr>
            <a:picLocks noChangeAspect="1"/>
          </p:cNvPicPr>
          <p:nvPr/>
        </p:nvPicPr>
        <p:blipFill rotWithShape="1">
          <a:blip r:embed="rId2"/>
          <a:srcRect t="459"/>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396E2C-4F8F-BD39-34AF-18130F5A3B15}"/>
              </a:ext>
            </a:extLst>
          </p:cNvPr>
          <p:cNvSpPr>
            <a:spLocks noGrp="1"/>
          </p:cNvSpPr>
          <p:nvPr>
            <p:ph type="title"/>
          </p:nvPr>
        </p:nvSpPr>
        <p:spPr>
          <a:xfrm>
            <a:off x="838200" y="365125"/>
            <a:ext cx="3822189" cy="1899912"/>
          </a:xfrm>
        </p:spPr>
        <p:txBody>
          <a:bodyPr>
            <a:normAutofit/>
          </a:bodyPr>
          <a:lstStyle/>
          <a:p>
            <a:r>
              <a:rPr lang="en-US" sz="3400" b="1" kern="0" cap="all">
                <a:effectLst/>
                <a:latin typeface="Poppins" panose="00000500000000000000" pitchFamily="2" charset="0"/>
                <a:ea typeface="Times New Roman" panose="02020603050405020304" pitchFamily="18" charset="0"/>
                <a:cs typeface="Arial" panose="020B0604020202020204" pitchFamily="34" charset="0"/>
              </a:rPr>
              <a:t>Introduction: </a:t>
            </a:r>
            <a:endParaRPr lang="en-US" sz="3400"/>
          </a:p>
        </p:txBody>
      </p:sp>
      <p:sp>
        <p:nvSpPr>
          <p:cNvPr id="3" name="Content Placeholder 2">
            <a:extLst>
              <a:ext uri="{FF2B5EF4-FFF2-40B4-BE49-F238E27FC236}">
                <a16:creationId xmlns:a16="http://schemas.microsoft.com/office/drawing/2014/main" id="{23A60A44-46DA-DB2B-D3F1-1806F826889F}"/>
              </a:ext>
            </a:extLst>
          </p:cNvPr>
          <p:cNvSpPr>
            <a:spLocks noGrp="1"/>
          </p:cNvSpPr>
          <p:nvPr>
            <p:ph idx="1"/>
          </p:nvPr>
        </p:nvSpPr>
        <p:spPr>
          <a:xfrm>
            <a:off x="838200" y="2434201"/>
            <a:ext cx="3822189" cy="3742762"/>
          </a:xfrm>
        </p:spPr>
        <p:txBody>
          <a:bodyPr>
            <a:normAutofit/>
          </a:bodyPr>
          <a:lstStyle/>
          <a:p>
            <a:r>
              <a:rPr lang="en-US" sz="2000" kern="100">
                <a:effectLst/>
                <a:latin typeface="Calibri" panose="020F0502020204030204" pitchFamily="34" charset="0"/>
                <a:ea typeface="Calibri" panose="020F0502020204030204" pitchFamily="34" charset="0"/>
                <a:cs typeface="Arial" panose="020B0604020202020204" pitchFamily="34" charset="0"/>
              </a:rPr>
              <a:t>Hire a Refugee National Job Fair is a great way to connect refugees with potential employers and help them find employment opportunities that match their skills and interests.</a:t>
            </a:r>
          </a:p>
          <a:p>
            <a:pPr marL="0" indent="0">
              <a:buNone/>
            </a:pPr>
            <a:endParaRPr lang="en-US" sz="2000"/>
          </a:p>
        </p:txBody>
      </p:sp>
    </p:spTree>
    <p:extLst>
      <p:ext uri="{BB962C8B-B14F-4D97-AF65-F5344CB8AC3E}">
        <p14:creationId xmlns:p14="http://schemas.microsoft.com/office/powerpoint/2010/main" val="311693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7F9DE-72EB-A6F2-DE29-FA70A006031D}"/>
              </a:ext>
            </a:extLst>
          </p:cNvPr>
          <p:cNvSpPr>
            <a:spLocks noGrp="1"/>
          </p:cNvSpPr>
          <p:nvPr>
            <p:ph type="title"/>
          </p:nvPr>
        </p:nvSpPr>
        <p:spPr>
          <a:xfrm>
            <a:off x="4553733" y="548464"/>
            <a:ext cx="6798541" cy="1675623"/>
          </a:xfrm>
        </p:spPr>
        <p:txBody>
          <a:bodyPr anchor="b">
            <a:normAutofit/>
          </a:bodyPr>
          <a:lstStyle/>
          <a:p>
            <a:r>
              <a:rPr lang="en-US" sz="4000" b="1" kern="0" cap="all">
                <a:effectLst/>
                <a:latin typeface="Poppins" panose="00000500000000000000" pitchFamily="2" charset="0"/>
                <a:ea typeface="Times New Roman" panose="02020603050405020304" pitchFamily="18" charset="0"/>
                <a:cs typeface="Arial" panose="020B0604020202020204" pitchFamily="34" charset="0"/>
              </a:rPr>
              <a:t>Why Hire a Refugee?</a:t>
            </a:r>
            <a:endParaRPr lang="en-US" sz="4000"/>
          </a:p>
        </p:txBody>
      </p:sp>
      <p:pic>
        <p:nvPicPr>
          <p:cNvPr id="5" name="Picture 4" descr="One in a crowd">
            <a:extLst>
              <a:ext uri="{FF2B5EF4-FFF2-40B4-BE49-F238E27FC236}">
                <a16:creationId xmlns:a16="http://schemas.microsoft.com/office/drawing/2014/main" id="{213E2D4D-C6C0-7E22-8C68-799AB23D94FA}"/>
              </a:ext>
            </a:extLst>
          </p:cNvPr>
          <p:cNvPicPr>
            <a:picLocks noChangeAspect="1"/>
          </p:cNvPicPr>
          <p:nvPr/>
        </p:nvPicPr>
        <p:blipFill rotWithShape="1">
          <a:blip r:embed="rId2"/>
          <a:srcRect l="31148" r="22958"/>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4F23F840-32D6-EF89-8AEB-0768C735E630}"/>
              </a:ext>
            </a:extLst>
          </p:cNvPr>
          <p:cNvSpPr>
            <a:spLocks noGrp="1"/>
          </p:cNvSpPr>
          <p:nvPr>
            <p:ph idx="1"/>
          </p:nvPr>
        </p:nvSpPr>
        <p:spPr>
          <a:xfrm>
            <a:off x="4553734" y="2409830"/>
            <a:ext cx="6798539" cy="3705217"/>
          </a:xfrm>
        </p:spPr>
        <p:txBody>
          <a:bodyPr>
            <a:normAutofit/>
          </a:bodyPr>
          <a:lstStyle/>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Arial" panose="020B0604020202020204" pitchFamily="34" charset="0"/>
              </a:rPr>
              <a:t>Hiring a refugee brings many benefits to your organization, as refugees have unique skills and experiences and add value to a workplace. Refugees come from different cultural backgrounds have diverse experiences, bring fresh perspectives and ideas to the workplace. This can help foster innovation and creativity, and lead to new solutions to old problems.</a:t>
            </a:r>
          </a:p>
        </p:txBody>
      </p:sp>
    </p:spTree>
    <p:extLst>
      <p:ext uri="{BB962C8B-B14F-4D97-AF65-F5344CB8AC3E}">
        <p14:creationId xmlns:p14="http://schemas.microsoft.com/office/powerpoint/2010/main" val="2442381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EBE8DC-1DCF-4351-B807-440596B088E9}"/>
              </a:ext>
            </a:extLst>
          </p:cNvPr>
          <p:cNvSpPr>
            <a:spLocks noGrp="1"/>
          </p:cNvSpPr>
          <p:nvPr>
            <p:ph type="title"/>
          </p:nvPr>
        </p:nvSpPr>
        <p:spPr>
          <a:xfrm>
            <a:off x="4553733" y="548464"/>
            <a:ext cx="6798541" cy="1675623"/>
          </a:xfrm>
        </p:spPr>
        <p:txBody>
          <a:bodyPr anchor="b">
            <a:normAutofit/>
          </a:bodyPr>
          <a:lstStyle/>
          <a:p>
            <a:r>
              <a:rPr lang="en-US" sz="4000" b="1" kern="0" cap="all">
                <a:effectLst/>
                <a:latin typeface="Poppins" panose="00000500000000000000" pitchFamily="2" charset="0"/>
                <a:ea typeface="Times New Roman" panose="02020603050405020304" pitchFamily="18" charset="0"/>
                <a:cs typeface="Arial" panose="020B0604020202020204" pitchFamily="34" charset="0"/>
              </a:rPr>
              <a:t>WHY EXHIBIT?</a:t>
            </a:r>
            <a:endParaRPr lang="en-US" sz="4000"/>
          </a:p>
        </p:txBody>
      </p:sp>
      <p:pic>
        <p:nvPicPr>
          <p:cNvPr id="6" name="Picture 5">
            <a:extLst>
              <a:ext uri="{FF2B5EF4-FFF2-40B4-BE49-F238E27FC236}">
                <a16:creationId xmlns:a16="http://schemas.microsoft.com/office/drawing/2014/main" id="{19A89DC2-C783-D0F0-EE4C-FCF1B6EFC897}"/>
              </a:ext>
            </a:extLst>
          </p:cNvPr>
          <p:cNvPicPr>
            <a:picLocks noChangeAspect="1"/>
          </p:cNvPicPr>
          <p:nvPr/>
        </p:nvPicPr>
        <p:blipFill rotWithShape="1">
          <a:blip r:embed="rId2"/>
          <a:srcRect l="38980" r="25375" b="-1"/>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B649698D-5A92-F3CA-9A1C-BE666A3D2F40}"/>
              </a:ext>
            </a:extLst>
          </p:cNvPr>
          <p:cNvGraphicFramePr>
            <a:graphicFrameLocks noGrp="1"/>
          </p:cNvGraphicFramePr>
          <p:nvPr>
            <p:ph idx="1"/>
            <p:extLst>
              <p:ext uri="{D42A27DB-BD31-4B8C-83A1-F6EECF244321}">
                <p14:modId xmlns:p14="http://schemas.microsoft.com/office/powerpoint/2010/main" val="1573428639"/>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4223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135DE-7780-0FDF-28EE-10EB299A188D}"/>
              </a:ext>
            </a:extLst>
          </p:cNvPr>
          <p:cNvSpPr>
            <a:spLocks noGrp="1"/>
          </p:cNvSpPr>
          <p:nvPr>
            <p:ph type="title"/>
          </p:nvPr>
        </p:nvSpPr>
        <p:spPr>
          <a:xfrm>
            <a:off x="5297762" y="329184"/>
            <a:ext cx="6251110" cy="1783080"/>
          </a:xfrm>
        </p:spPr>
        <p:txBody>
          <a:bodyPr anchor="b">
            <a:normAutofit/>
          </a:bodyPr>
          <a:lstStyle/>
          <a:p>
            <a:r>
              <a:rPr lang="en-US" sz="5400" kern="100" dirty="0">
                <a:effectLst/>
                <a:latin typeface="Calibri" panose="020F0502020204030204" pitchFamily="34" charset="0"/>
                <a:ea typeface="Calibri" panose="020F0502020204030204" pitchFamily="34" charset="0"/>
                <a:cs typeface="Arial" panose="020B0604020202020204" pitchFamily="34" charset="0"/>
              </a:rPr>
              <a:t>Book Your Spot Now</a:t>
            </a:r>
            <a:endParaRPr lang="en-US" sz="5400" dirty="0"/>
          </a:p>
        </p:txBody>
      </p:sp>
      <p:pic>
        <p:nvPicPr>
          <p:cNvPr id="5" name="Picture 4" descr="Working space background">
            <a:extLst>
              <a:ext uri="{FF2B5EF4-FFF2-40B4-BE49-F238E27FC236}">
                <a16:creationId xmlns:a16="http://schemas.microsoft.com/office/drawing/2014/main" id="{9BFE2AD1-214F-D10F-4DEE-3B1A381BDE4F}"/>
              </a:ext>
            </a:extLst>
          </p:cNvPr>
          <p:cNvPicPr>
            <a:picLocks noChangeAspect="1"/>
          </p:cNvPicPr>
          <p:nvPr/>
        </p:nvPicPr>
        <p:blipFill rotWithShape="1">
          <a:blip r:embed="rId2"/>
          <a:srcRect l="5467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B39D97-5650-69BC-A57F-2863573F148A}"/>
              </a:ext>
            </a:extLst>
          </p:cNvPr>
          <p:cNvSpPr>
            <a:spLocks noGrp="1"/>
          </p:cNvSpPr>
          <p:nvPr>
            <p:ph idx="1"/>
          </p:nvPr>
        </p:nvSpPr>
        <p:spPr>
          <a:xfrm>
            <a:off x="5297762" y="2706624"/>
            <a:ext cx="6251110" cy="3483864"/>
          </a:xfrm>
        </p:spPr>
        <p:txBody>
          <a:bodyPr>
            <a:normAutofit/>
          </a:bodyPr>
          <a:lstStyle/>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Arial" panose="020B0604020202020204" pitchFamily="34" charset="0"/>
              </a:rPr>
              <a:t>Hiring a refugee is a win-win situation for both the employer and the employee. Employers benefit from the unique skills and experiences refugees bring to the workplace, while refugees gain valuable work experience and rebuild their lives in the USA.</a:t>
            </a:r>
          </a:p>
          <a:p>
            <a:pPr marL="0" marR="0">
              <a:lnSpc>
                <a:spcPct val="107000"/>
              </a:lnSpc>
              <a:spcBef>
                <a:spcPts val="0"/>
              </a:spcBef>
              <a:spcAft>
                <a:spcPts val="800"/>
              </a:spcAft>
            </a:pPr>
            <a:endParaRPr lang="en-US" sz="2200" kern="100" dirty="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800"/>
              </a:spcAft>
              <a:buNone/>
            </a:pPr>
            <a:r>
              <a:rPr lang="en-US" sz="2200" kern="100" dirty="0">
                <a:effectLst/>
                <a:latin typeface="Calibri" panose="020F0502020204030204" pitchFamily="34" charset="0"/>
                <a:ea typeface="Calibri" panose="020F0502020204030204" pitchFamily="34" charset="0"/>
                <a:cs typeface="Arial" panose="020B0604020202020204" pitchFamily="34" charset="0"/>
              </a:rPr>
              <a:t>Book Your Table Now</a:t>
            </a:r>
          </a:p>
          <a:p>
            <a:pPr marL="0" marR="0" indent="0">
              <a:spcBef>
                <a:spcPts val="0"/>
              </a:spcBef>
              <a:spcAft>
                <a:spcPts val="800"/>
              </a:spcAft>
              <a:buNone/>
            </a:pPr>
            <a:r>
              <a:rPr lang="en-US" sz="2200" u="sng" kern="100" dirty="0">
                <a:effectLst/>
                <a:latin typeface="Calibri" panose="020F0502020204030204" pitchFamily="34" charset="0"/>
                <a:ea typeface="Calibri" panose="020F0502020204030204" pitchFamily="34" charset="0"/>
                <a:cs typeface="Arial" panose="020B0604020202020204" pitchFamily="34" charset="0"/>
                <a:hlinkClick r:id="rId3"/>
              </a:rPr>
              <a:t>siam@kaarpoh.com</a:t>
            </a:r>
            <a:r>
              <a:rPr lang="en-US" sz="2200" kern="100" dirty="0">
                <a:effectLst/>
                <a:latin typeface="Calibri" panose="020F0502020204030204" pitchFamily="34" charset="0"/>
                <a:ea typeface="Calibri" panose="020F0502020204030204" pitchFamily="34" charset="0"/>
                <a:cs typeface="Arial" panose="020B0604020202020204" pitchFamily="34" charset="0"/>
              </a:rPr>
              <a:t> </a:t>
            </a:r>
          </a:p>
          <a:p>
            <a:endParaRPr lang="en-US" sz="2200" dirty="0"/>
          </a:p>
        </p:txBody>
      </p:sp>
    </p:spTree>
    <p:extLst>
      <p:ext uri="{BB962C8B-B14F-4D97-AF65-F5344CB8AC3E}">
        <p14:creationId xmlns:p14="http://schemas.microsoft.com/office/powerpoint/2010/main" val="277419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CB81DD-F763-0205-E7AD-0D2F74A13739}"/>
              </a:ext>
            </a:extLst>
          </p:cNvPr>
          <p:cNvPicPr>
            <a:picLocks noChangeAspect="1"/>
          </p:cNvPicPr>
          <p:nvPr/>
        </p:nvPicPr>
        <p:blipFill rotWithShape="1">
          <a:blip r:embed="rId2">
            <a:alphaModFix amt="50000"/>
          </a:blip>
          <a:srcRect t="1736" b="13994"/>
          <a:stretch/>
        </p:blipFill>
        <p:spPr>
          <a:xfrm>
            <a:off x="20" y="1"/>
            <a:ext cx="12191980" cy="6857999"/>
          </a:xfrm>
          <a:prstGeom prst="rect">
            <a:avLst/>
          </a:prstGeom>
        </p:spPr>
      </p:pic>
      <p:sp>
        <p:nvSpPr>
          <p:cNvPr id="2" name="Title 1">
            <a:extLst>
              <a:ext uri="{FF2B5EF4-FFF2-40B4-BE49-F238E27FC236}">
                <a16:creationId xmlns:a16="http://schemas.microsoft.com/office/drawing/2014/main" id="{D32CC35E-96A1-7D97-AF9A-900DCB903C1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Location and Date </a:t>
            </a:r>
          </a:p>
        </p:txBody>
      </p:sp>
    </p:spTree>
    <p:extLst>
      <p:ext uri="{BB962C8B-B14F-4D97-AF65-F5344CB8AC3E}">
        <p14:creationId xmlns:p14="http://schemas.microsoft.com/office/powerpoint/2010/main" val="7576493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lit desk">
            <a:extLst>
              <a:ext uri="{FF2B5EF4-FFF2-40B4-BE49-F238E27FC236}">
                <a16:creationId xmlns:a16="http://schemas.microsoft.com/office/drawing/2014/main" id="{C4E0F65D-7C7C-4FA0-16E7-B8B8B8387188}"/>
              </a:ext>
            </a:extLst>
          </p:cNvPr>
          <p:cNvPicPr>
            <a:picLocks noChangeAspect="1"/>
          </p:cNvPicPr>
          <p:nvPr/>
        </p:nvPicPr>
        <p:blipFill rotWithShape="1">
          <a:blip r:embed="rId2"/>
          <a:srcRect t="2122" b="13608"/>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6F4E54A5-27F7-15A2-E728-A38ABAF84AF8}"/>
              </a:ext>
            </a:extLst>
          </p:cNvPr>
          <p:cNvSpPr>
            <a:spLocks noGrp="1"/>
          </p:cNvSpPr>
          <p:nvPr>
            <p:ph type="title"/>
          </p:nvPr>
        </p:nvSpPr>
        <p:spPr>
          <a:xfrm>
            <a:off x="5801709" y="3159719"/>
            <a:ext cx="5552090" cy="1336081"/>
          </a:xfrm>
        </p:spPr>
        <p:txBody>
          <a:bodyPr anchor="b">
            <a:normAutofit/>
          </a:bodyPr>
          <a:lstStyle/>
          <a:p>
            <a:r>
              <a:rPr lang="en-US"/>
              <a:t>Contact </a:t>
            </a:r>
            <a:endParaRPr lang="en-US" dirty="0"/>
          </a:p>
        </p:txBody>
      </p:sp>
      <p:sp>
        <p:nvSpPr>
          <p:cNvPr id="3" name="Content Placeholder 2">
            <a:extLst>
              <a:ext uri="{FF2B5EF4-FFF2-40B4-BE49-F238E27FC236}">
                <a16:creationId xmlns:a16="http://schemas.microsoft.com/office/drawing/2014/main" id="{93C85C7B-2081-4372-4E74-400650506548}"/>
              </a:ext>
            </a:extLst>
          </p:cNvPr>
          <p:cNvSpPr>
            <a:spLocks noGrp="1"/>
          </p:cNvSpPr>
          <p:nvPr>
            <p:ph idx="1"/>
          </p:nvPr>
        </p:nvSpPr>
        <p:spPr>
          <a:xfrm>
            <a:off x="5801709" y="4572000"/>
            <a:ext cx="5552089" cy="1647825"/>
          </a:xfrm>
        </p:spPr>
        <p:txBody>
          <a:bodyPr>
            <a:normAutofit/>
          </a:bodyPr>
          <a:lstStyle/>
          <a:p>
            <a:pPr marL="0" indent="0">
              <a:buNone/>
            </a:pPr>
            <a:r>
              <a:rPr lang="en-US" sz="2000">
                <a:hlinkClick r:id="rId3"/>
              </a:rPr>
              <a:t>siam@kaarpoh.com</a:t>
            </a:r>
            <a:endParaRPr lang="en-US" sz="2000"/>
          </a:p>
          <a:p>
            <a:pPr marL="0" indent="0">
              <a:buNone/>
            </a:pPr>
            <a:r>
              <a:rPr lang="en-US" sz="2000">
                <a:hlinkClick r:id="rId4"/>
              </a:rPr>
              <a:t>siamuden2009@gmail.com</a:t>
            </a:r>
            <a:endParaRPr lang="en-US" sz="2000"/>
          </a:p>
          <a:p>
            <a:pPr marL="0" indent="0">
              <a:buNone/>
            </a:pPr>
            <a:r>
              <a:rPr lang="en-US" sz="2000"/>
              <a:t>+1 773 410 0092 </a:t>
            </a:r>
          </a:p>
          <a:p>
            <a:pPr marL="0" indent="0">
              <a:buNone/>
            </a:pPr>
            <a:r>
              <a:rPr lang="en-US" sz="2000"/>
              <a:t>2709 W Lawrence Ave. Chicago, IL</a:t>
            </a:r>
          </a:p>
        </p:txBody>
      </p:sp>
    </p:spTree>
    <p:extLst>
      <p:ext uri="{BB962C8B-B14F-4D97-AF65-F5344CB8AC3E}">
        <p14:creationId xmlns:p14="http://schemas.microsoft.com/office/powerpoint/2010/main" val="3283817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0E81-4ABE-3C2E-489F-147BAFAF75FE}"/>
              </a:ext>
            </a:extLst>
          </p:cNvPr>
          <p:cNvSpPr>
            <a:spLocks noGrp="1"/>
          </p:cNvSpPr>
          <p:nvPr>
            <p:ph type="title"/>
          </p:nvPr>
        </p:nvSpPr>
        <p:spPr/>
        <p:txBody>
          <a:bodyPr/>
          <a:lstStyle/>
          <a:p>
            <a:r>
              <a:rPr lang="en-US" sz="1800" b="1" kern="100" dirty="0">
                <a:effectLst/>
                <a:latin typeface="Calibri" panose="020F0502020204030204" pitchFamily="34" charset="0"/>
                <a:ea typeface="Calibri" panose="020F0502020204030204" pitchFamily="34" charset="0"/>
                <a:cs typeface="Arial" panose="020B0604020202020204" pitchFamily="34" charset="0"/>
              </a:rPr>
              <a:t>Stall prices:</a:t>
            </a:r>
            <a:endParaRPr lang="en-US" dirty="0"/>
          </a:p>
        </p:txBody>
      </p:sp>
      <p:graphicFrame>
        <p:nvGraphicFramePr>
          <p:cNvPr id="5" name="Content Placeholder 2">
            <a:extLst>
              <a:ext uri="{FF2B5EF4-FFF2-40B4-BE49-F238E27FC236}">
                <a16:creationId xmlns:a16="http://schemas.microsoft.com/office/drawing/2014/main" id="{DC5974CD-D0B8-1014-3BFE-C0246ACA09A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429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8EDBA3-D3D3-D7AD-238B-45CFC5C8CE25}"/>
              </a:ext>
            </a:extLst>
          </p:cNvPr>
          <p:cNvSpPr>
            <a:spLocks noGrp="1"/>
          </p:cNvSpPr>
          <p:nvPr>
            <p:ph type="title"/>
          </p:nvPr>
        </p:nvSpPr>
        <p:spPr>
          <a:xfrm>
            <a:off x="6513788" y="365125"/>
            <a:ext cx="4840010" cy="1807305"/>
          </a:xfrm>
        </p:spPr>
        <p:txBody>
          <a:bodyPr>
            <a:normAutofit/>
          </a:bodyPr>
          <a:lstStyle/>
          <a:p>
            <a:r>
              <a:rPr lang="en-US" b="1" kern="100" dirty="0">
                <a:effectLst/>
                <a:latin typeface="Calibri" panose="020F0502020204030204" pitchFamily="34" charset="0"/>
                <a:ea typeface="Calibri" panose="020F0502020204030204" pitchFamily="34" charset="0"/>
                <a:cs typeface="Arial" panose="020B0604020202020204" pitchFamily="34" charset="0"/>
              </a:rPr>
              <a:t>Sponsorship Packages</a:t>
            </a:r>
            <a:endParaRPr lang="en-US" dirty="0"/>
          </a:p>
        </p:txBody>
      </p:sp>
      <p:pic>
        <p:nvPicPr>
          <p:cNvPr id="20" name="Picture 4" descr="People at the meeting desk">
            <a:extLst>
              <a:ext uri="{FF2B5EF4-FFF2-40B4-BE49-F238E27FC236}">
                <a16:creationId xmlns:a16="http://schemas.microsoft.com/office/drawing/2014/main" id="{CB058591-0BAE-5778-838A-07B4008C6118}"/>
              </a:ext>
            </a:extLst>
          </p:cNvPr>
          <p:cNvPicPr>
            <a:picLocks noChangeAspect="1"/>
          </p:cNvPicPr>
          <p:nvPr/>
        </p:nvPicPr>
        <p:blipFill rotWithShape="1">
          <a:blip r:embed="rId2"/>
          <a:srcRect l="20214" r="2961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E68FD24-6918-9300-192C-A367BAB635AD}"/>
              </a:ext>
            </a:extLst>
          </p:cNvPr>
          <p:cNvSpPr>
            <a:spLocks noGrp="1"/>
          </p:cNvSpPr>
          <p:nvPr>
            <p:ph idx="1"/>
          </p:nvPr>
        </p:nvSpPr>
        <p:spPr>
          <a:xfrm>
            <a:off x="6513788" y="2333297"/>
            <a:ext cx="4840010" cy="3843666"/>
          </a:xfrm>
        </p:spPr>
        <p:txBody>
          <a:bodyPr>
            <a:normAutofit/>
          </a:bodyPr>
          <a:lstStyle/>
          <a:p>
            <a:pPr marL="0" marR="0" indent="0">
              <a:spcBef>
                <a:spcPts val="0"/>
              </a:spcBef>
              <a:spcAft>
                <a:spcPts val="800"/>
              </a:spcAft>
              <a:buNone/>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BENEFITS AT A GLANCE</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This Job Fair offers a wide range of sponsorship benefits regardless of the size of your company or the level of your current market presence.</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We can offer bespoke and tailored sponsorship, available upon request:</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Networking &amp; Functions</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Event Material </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Print Branding </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Wingdings" panose="05000000000000000000" pitchFamily="2"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Digital Branding </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1000"/>
              </a:spcAft>
              <a:buFont typeface="Wingdings" panose="05000000000000000000" pitchFamily="2" charset="2"/>
              <a:buChar char=""/>
              <a:tabLst>
                <a:tab pos="1019175" algn="l"/>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Onsite Branding Opportunities</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p>
            <a:endParaRPr lang="en-US" sz="2000" dirty="0"/>
          </a:p>
        </p:txBody>
      </p:sp>
    </p:spTree>
    <p:extLst>
      <p:ext uri="{BB962C8B-B14F-4D97-AF65-F5344CB8AC3E}">
        <p14:creationId xmlns:p14="http://schemas.microsoft.com/office/powerpoint/2010/main" val="1133861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646</Words>
  <Application>Microsoft Office PowerPoint</Application>
  <PresentationFormat>Widescreen</PresentationFormat>
  <Paragraphs>116</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Poppins</vt:lpstr>
      <vt:lpstr>Wingdings</vt:lpstr>
      <vt:lpstr>Office Theme</vt:lpstr>
      <vt:lpstr>Hire a Refugee</vt:lpstr>
      <vt:lpstr>Introduction: </vt:lpstr>
      <vt:lpstr>Why Hire a Refugee?</vt:lpstr>
      <vt:lpstr>WHY EXHIBIT?</vt:lpstr>
      <vt:lpstr>Book Your Spot Now</vt:lpstr>
      <vt:lpstr>Location and Date </vt:lpstr>
      <vt:lpstr>Contact </vt:lpstr>
      <vt:lpstr>Stall prices:</vt:lpstr>
      <vt:lpstr>Sponsorship Packages</vt:lpstr>
      <vt:lpstr>GOLDEN (Only Three Available) - $5,000.00</vt:lpstr>
      <vt:lpstr>PLATINUM (Only Two Available) - $7,500</vt:lpstr>
      <vt:lpstr>VIP (Only One Available) - $10,000.00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Hire a Refugee</dc:title>
  <dc:creator>Robert</dc:creator>
  <cp:lastModifiedBy>Robert</cp:lastModifiedBy>
  <cp:revision>15</cp:revision>
  <dcterms:created xsi:type="dcterms:W3CDTF">2023-06-06T20:12:05Z</dcterms:created>
  <dcterms:modified xsi:type="dcterms:W3CDTF">2023-06-07T19:26:06Z</dcterms:modified>
</cp:coreProperties>
</file>